
<file path=[Content_Types].xml><?xml version="1.0" encoding="utf-8"?>
<Types xmlns="http://schemas.openxmlformats.org/package/2006/content-types">
  <Default Extension="png" ContentType="image/png"/>
  <Default Extension="bin" ContentType="application/vnd.openxmlformats-officedocument.oleObject"/>
  <Default Extension="svg" ContentType="image/svg+xml"/>
  <Default Extension="jpeg" ContentType="image/jpeg"/>
  <Default Extension="wmf" ContentType="image/x-wmf"/>
  <Default Extension="rels" ContentType="application/vnd.openxmlformats-package.relationships+xml"/>
  <Default Extension="xml" ContentType="application/xml"/>
  <Default Extension="fntdata" ContentType="application/x-fontdata"/>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2.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notesSlides/notesSlide3.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notesSlides/notesSlide4.xml" ContentType="application/vnd.openxmlformats-officedocument.presentationml.notesSlide+xml"/>
  <Override PartName="/ppt/tags/tag10.xml" ContentType="application/vnd.openxmlformats-officedocument.presentationml.tags+xml"/>
  <Override PartName="/ppt/notesSlides/notesSlide5.xml" ContentType="application/vnd.openxmlformats-officedocument.presentationml.notesSlide+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notesSlides/notesSlide6.xml" ContentType="application/vnd.openxmlformats-officedocument.presentationml.notesSlide+xml"/>
  <Override PartName="/ppt/tags/tag19.xml" ContentType="application/vnd.openxmlformats-officedocument.presentationml.tags+xml"/>
  <Override PartName="/ppt/tags/tag20.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47"/>
  </p:notesMasterIdLst>
  <p:sldIdLst>
    <p:sldId id="256" r:id="rId2"/>
    <p:sldId id="281" r:id="rId3"/>
    <p:sldId id="257" r:id="rId4"/>
    <p:sldId id="258" r:id="rId5"/>
    <p:sldId id="259" r:id="rId6"/>
    <p:sldId id="291" r:id="rId7"/>
    <p:sldId id="292" r:id="rId8"/>
    <p:sldId id="271" r:id="rId9"/>
    <p:sldId id="273" r:id="rId10"/>
    <p:sldId id="287" r:id="rId11"/>
    <p:sldId id="288" r:id="rId12"/>
    <p:sldId id="289" r:id="rId13"/>
    <p:sldId id="306" r:id="rId14"/>
    <p:sldId id="290" r:id="rId15"/>
    <p:sldId id="307" r:id="rId16"/>
    <p:sldId id="304" r:id="rId17"/>
    <p:sldId id="309" r:id="rId18"/>
    <p:sldId id="308" r:id="rId19"/>
    <p:sldId id="262" r:id="rId20"/>
    <p:sldId id="285" r:id="rId21"/>
    <p:sldId id="294" r:id="rId22"/>
    <p:sldId id="286" r:id="rId23"/>
    <p:sldId id="278" r:id="rId24"/>
    <p:sldId id="279" r:id="rId25"/>
    <p:sldId id="272" r:id="rId26"/>
    <p:sldId id="305" r:id="rId27"/>
    <p:sldId id="274" r:id="rId28"/>
    <p:sldId id="275" r:id="rId29"/>
    <p:sldId id="276" r:id="rId30"/>
    <p:sldId id="277" r:id="rId31"/>
    <p:sldId id="310" r:id="rId32"/>
    <p:sldId id="311" r:id="rId33"/>
    <p:sldId id="264" r:id="rId34"/>
    <p:sldId id="282" r:id="rId35"/>
    <p:sldId id="283" r:id="rId36"/>
    <p:sldId id="265" r:id="rId37"/>
    <p:sldId id="298" r:id="rId38"/>
    <p:sldId id="284" r:id="rId39"/>
    <p:sldId id="295" r:id="rId40"/>
    <p:sldId id="296" r:id="rId41"/>
    <p:sldId id="266" r:id="rId42"/>
    <p:sldId id="303" r:id="rId43"/>
    <p:sldId id="267" r:id="rId44"/>
    <p:sldId id="268" r:id="rId45"/>
    <p:sldId id="280" r:id="rId46"/>
  </p:sldIdLst>
  <p:sldSz cx="18288000" cy="10287000"/>
  <p:notesSz cx="6858000" cy="9144000"/>
  <p:embeddedFontLst>
    <p:embeddedFont>
      <p:font typeface="Cambria Math" panose="02040503050406030204" pitchFamily="18" charset="0"/>
      <p:regular r:id="rId48"/>
    </p:embeddedFont>
    <p:embeddedFont>
      <p:font typeface="Tahoma" panose="020B0604030504040204" pitchFamily="34" charset="0"/>
      <p:regular r:id="rId49"/>
      <p:bold r:id="rId50"/>
    </p:embeddedFont>
    <p:embeddedFont>
      <p:font typeface="Canva Sans Bold" panose="020B0604020202020204" charset="0"/>
      <p:regular r:id="rId51"/>
    </p:embeddedFont>
    <p:embeddedFont>
      <p:font typeface="Canva Sans" panose="020B0604020202020204" charset="0"/>
      <p:regular r:id="rId52"/>
    </p:embeddedFont>
    <p:embeddedFont>
      <p:font typeface="Canva Sans Medium" panose="020B0604020202020204" charset="0"/>
      <p:regular r:id="rId53"/>
    </p:embeddedFont>
    <p:embeddedFont>
      <p:font typeface="Calibri" panose="020F0502020204030204" pitchFamily="34" charset="0"/>
      <p:regular r:id="rId54"/>
      <p:bold r:id="rId55"/>
      <p:italic r:id="rId56"/>
      <p:boldItalic r:id="rId5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B76E8DB-27D5-4577-8AB2-6965D4B62835}" v="1737" dt="2024-05-29T17:41:12.67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0" d="100"/>
          <a:sy n="70" d="100"/>
        </p:scale>
        <p:origin x="696" y="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font" Target="fonts/font3.fntdata"/><Relationship Id="rId55" Type="http://schemas.openxmlformats.org/officeDocument/2006/relationships/font" Target="fonts/font8.fntdata"/><Relationship Id="rId63"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font" Target="fonts/font7.fntdata"/><Relationship Id="rId62"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6.fntdata"/><Relationship Id="rId58"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2.fntdata"/><Relationship Id="rId57" Type="http://schemas.openxmlformats.org/officeDocument/2006/relationships/font" Target="fonts/font10.fntdata"/><Relationship Id="rId61"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5.fntdata"/><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1.fntdata"/><Relationship Id="rId56" Type="http://schemas.openxmlformats.org/officeDocument/2006/relationships/font" Target="fonts/font9.fntdata"/><Relationship Id="rId8" Type="http://schemas.openxmlformats.org/officeDocument/2006/relationships/slide" Target="slides/slide7.xml"/><Relationship Id="rId51" Type="http://schemas.openxmlformats.org/officeDocument/2006/relationships/font" Target="fonts/font4.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iranmayee R" userId="25fd6dea7626d0e2" providerId="LiveId" clId="{3B76E8DB-27D5-4577-8AB2-6965D4B62835}"/>
    <pc:docChg chg="undo custSel addSld delSld modSld sldOrd">
      <pc:chgData name="Hiranmayee R" userId="25fd6dea7626d0e2" providerId="LiveId" clId="{3B76E8DB-27D5-4577-8AB2-6965D4B62835}" dt="2024-05-29T17:41:12.676" v="6059" actId="20577"/>
      <pc:docMkLst>
        <pc:docMk/>
      </pc:docMkLst>
      <pc:sldChg chg="modSp mod">
        <pc:chgData name="Hiranmayee R" userId="25fd6dea7626d0e2" providerId="LiveId" clId="{3B76E8DB-27D5-4577-8AB2-6965D4B62835}" dt="2024-05-28T05:09:21.296" v="2326" actId="20577"/>
        <pc:sldMkLst>
          <pc:docMk/>
          <pc:sldMk cId="0" sldId="257"/>
        </pc:sldMkLst>
        <pc:spChg chg="mod">
          <ac:chgData name="Hiranmayee R" userId="25fd6dea7626d0e2" providerId="LiveId" clId="{3B76E8DB-27D5-4577-8AB2-6965D4B62835}" dt="2024-05-28T05:09:21.296" v="2326" actId="20577"/>
          <ac:spMkLst>
            <pc:docMk/>
            <pc:sldMk cId="0" sldId="257"/>
            <ac:spMk id="7" creationId="{00000000-0000-0000-0000-000000000000}"/>
          </ac:spMkLst>
        </pc:spChg>
      </pc:sldChg>
      <pc:sldChg chg="modSp mod">
        <pc:chgData name="Hiranmayee R" userId="25fd6dea7626d0e2" providerId="LiveId" clId="{3B76E8DB-27D5-4577-8AB2-6965D4B62835}" dt="2024-05-28T10:28:05.447" v="3915" actId="20577"/>
        <pc:sldMkLst>
          <pc:docMk/>
          <pc:sldMk cId="0" sldId="258"/>
        </pc:sldMkLst>
        <pc:spChg chg="mod">
          <ac:chgData name="Hiranmayee R" userId="25fd6dea7626d0e2" providerId="LiveId" clId="{3B76E8DB-27D5-4577-8AB2-6965D4B62835}" dt="2024-05-26T10:51:31.511" v="1329" actId="14100"/>
          <ac:spMkLst>
            <pc:docMk/>
            <pc:sldMk cId="0" sldId="258"/>
            <ac:spMk id="7" creationId="{00000000-0000-0000-0000-000000000000}"/>
          </ac:spMkLst>
        </pc:spChg>
        <pc:spChg chg="mod">
          <ac:chgData name="Hiranmayee R" userId="25fd6dea7626d0e2" providerId="LiveId" clId="{3B76E8DB-27D5-4577-8AB2-6965D4B62835}" dt="2024-05-28T10:28:05.447" v="3915" actId="20577"/>
          <ac:spMkLst>
            <pc:docMk/>
            <pc:sldMk cId="0" sldId="258"/>
            <ac:spMk id="8" creationId="{00000000-0000-0000-0000-000000000000}"/>
          </ac:spMkLst>
        </pc:spChg>
      </pc:sldChg>
      <pc:sldChg chg="addSp delSp modSp mod">
        <pc:chgData name="Hiranmayee R" userId="25fd6dea7626d0e2" providerId="LiveId" clId="{3B76E8DB-27D5-4577-8AB2-6965D4B62835}" dt="2024-05-29T13:31:22.121" v="5272" actId="20577"/>
        <pc:sldMkLst>
          <pc:docMk/>
          <pc:sldMk cId="0" sldId="259"/>
        </pc:sldMkLst>
        <pc:spChg chg="add del mod">
          <ac:chgData name="Hiranmayee R" userId="25fd6dea7626d0e2" providerId="LiveId" clId="{3B76E8DB-27D5-4577-8AB2-6965D4B62835}" dt="2024-05-28T08:41:52.928" v="3204"/>
          <ac:spMkLst>
            <pc:docMk/>
            <pc:sldMk cId="0" sldId="259"/>
            <ac:spMk id="2" creationId="{2DDB7567-6340-8BDB-7657-F8BBBC76B465}"/>
          </ac:spMkLst>
        </pc:spChg>
        <pc:spChg chg="del mod">
          <ac:chgData name="Hiranmayee R" userId="25fd6dea7626d0e2" providerId="LiveId" clId="{3B76E8DB-27D5-4577-8AB2-6965D4B62835}" dt="2024-05-26T09:02:43.272" v="298" actId="478"/>
          <ac:spMkLst>
            <pc:docMk/>
            <pc:sldMk cId="0" sldId="259"/>
            <ac:spMk id="7" creationId="{00000000-0000-0000-0000-000000000000}"/>
          </ac:spMkLst>
        </pc:spChg>
        <pc:spChg chg="mod">
          <ac:chgData name="Hiranmayee R" userId="25fd6dea7626d0e2" providerId="LiveId" clId="{3B76E8DB-27D5-4577-8AB2-6965D4B62835}" dt="2024-05-29T13:31:22.121" v="5272" actId="20577"/>
          <ac:spMkLst>
            <pc:docMk/>
            <pc:sldMk cId="0" sldId="259"/>
            <ac:spMk id="9" creationId="{00000000-0000-0000-0000-000000000000}"/>
          </ac:spMkLst>
        </pc:spChg>
        <pc:spChg chg="del mod">
          <ac:chgData name="Hiranmayee R" userId="25fd6dea7626d0e2" providerId="LiveId" clId="{3B76E8DB-27D5-4577-8AB2-6965D4B62835}" dt="2024-05-28T08:41:52.927" v="3202"/>
          <ac:spMkLst>
            <pc:docMk/>
            <pc:sldMk cId="0" sldId="259"/>
            <ac:spMk id="10" creationId="{D5261A7D-0143-A419-E9FE-B0E48E02AADA}"/>
          </ac:spMkLst>
        </pc:spChg>
        <pc:spChg chg="add del mod">
          <ac:chgData name="Hiranmayee R" userId="25fd6dea7626d0e2" providerId="LiveId" clId="{3B76E8DB-27D5-4577-8AB2-6965D4B62835}" dt="2024-05-28T08:41:52.927" v="3200"/>
          <ac:spMkLst>
            <pc:docMk/>
            <pc:sldMk cId="0" sldId="259"/>
            <ac:spMk id="11" creationId="{5F689BE5-F4E7-D082-7BEC-4E645979B57B}"/>
          </ac:spMkLst>
        </pc:spChg>
        <pc:spChg chg="del mod">
          <ac:chgData name="Hiranmayee R" userId="25fd6dea7626d0e2" providerId="LiveId" clId="{3B76E8DB-27D5-4577-8AB2-6965D4B62835}" dt="2024-05-28T08:36:05.880" v="2965" actId="478"/>
          <ac:spMkLst>
            <pc:docMk/>
            <pc:sldMk cId="0" sldId="259"/>
            <ac:spMk id="14" creationId="{12BACCB1-0071-CC8B-C467-2E5C0F5B11A0}"/>
          </ac:spMkLst>
        </pc:spChg>
        <pc:spChg chg="add mod">
          <ac:chgData name="Hiranmayee R" userId="25fd6dea7626d0e2" providerId="LiveId" clId="{3B76E8DB-27D5-4577-8AB2-6965D4B62835}" dt="2024-05-28T08:56:33.124" v="3269" actId="14100"/>
          <ac:spMkLst>
            <pc:docMk/>
            <pc:sldMk cId="0" sldId="259"/>
            <ac:spMk id="23" creationId="{0118171F-FEA2-03E9-03D5-A9478F187BDA}"/>
          </ac:spMkLst>
        </pc:spChg>
        <pc:grpChg chg="mod">
          <ac:chgData name="Hiranmayee R" userId="25fd6dea7626d0e2" providerId="LiveId" clId="{3B76E8DB-27D5-4577-8AB2-6965D4B62835}" dt="2024-05-28T09:12:11.873" v="3467" actId="14100"/>
          <ac:grpSpMkLst>
            <pc:docMk/>
            <pc:sldMk cId="0" sldId="259"/>
            <ac:grpSpMk id="3" creationId="{00000000-0000-0000-0000-000000000000}"/>
          </ac:grpSpMkLst>
        </pc:grpChg>
        <pc:grpChg chg="mod">
          <ac:chgData name="Hiranmayee R" userId="25fd6dea7626d0e2" providerId="LiveId" clId="{3B76E8DB-27D5-4577-8AB2-6965D4B62835}" dt="2024-05-28T08:42:58.808" v="3211"/>
          <ac:grpSpMkLst>
            <pc:docMk/>
            <pc:sldMk cId="0" sldId="259"/>
            <ac:grpSpMk id="13" creationId="{F56E619B-9CBE-510D-B46F-2E3D21BFB48B}"/>
          </ac:grpSpMkLst>
        </pc:grpChg>
        <pc:picChg chg="del">
          <ac:chgData name="Hiranmayee R" userId="25fd6dea7626d0e2" providerId="LiveId" clId="{3B76E8DB-27D5-4577-8AB2-6965D4B62835}" dt="2024-05-26T09:05:56.903" v="393" actId="478"/>
          <ac:picMkLst>
            <pc:docMk/>
            <pc:sldMk cId="0" sldId="259"/>
            <ac:picMk id="12" creationId="{51F88ECE-469C-2578-439A-1D1167F0CF96}"/>
          </ac:picMkLst>
        </pc:picChg>
        <pc:picChg chg="add mod">
          <ac:chgData name="Hiranmayee R" userId="25fd6dea7626d0e2" providerId="LiveId" clId="{3B76E8DB-27D5-4577-8AB2-6965D4B62835}" dt="2024-05-28T08:47:07.507" v="3223" actId="1076"/>
          <ac:picMkLst>
            <pc:docMk/>
            <pc:sldMk cId="0" sldId="259"/>
            <ac:picMk id="21" creationId="{5DD1525F-A889-33E6-9622-33AD1C123BE9}"/>
          </ac:picMkLst>
        </pc:picChg>
        <pc:picChg chg="add mod">
          <ac:chgData name="Hiranmayee R" userId="25fd6dea7626d0e2" providerId="LiveId" clId="{3B76E8DB-27D5-4577-8AB2-6965D4B62835}" dt="2024-05-28T08:48:22.123" v="3232" actId="1076"/>
          <ac:picMkLst>
            <pc:docMk/>
            <pc:sldMk cId="0" sldId="259"/>
            <ac:picMk id="2050" creationId="{550035E4-4E53-1864-572F-AF934512A6FB}"/>
          </ac:picMkLst>
        </pc:picChg>
        <pc:inkChg chg="add del mod">
          <ac:chgData name="Hiranmayee R" userId="25fd6dea7626d0e2" providerId="LiveId" clId="{3B76E8DB-27D5-4577-8AB2-6965D4B62835}" dt="2024-05-28T08:42:59.252" v="3212" actId="9405"/>
          <ac:inkMkLst>
            <pc:docMk/>
            <pc:sldMk cId="0" sldId="259"/>
            <ac:inkMk id="7" creationId="{4D42F245-5F0B-4C75-77D8-497782F6D507}"/>
          </ac:inkMkLst>
        </pc:inkChg>
        <pc:inkChg chg="add del mod">
          <ac:chgData name="Hiranmayee R" userId="25fd6dea7626d0e2" providerId="LiveId" clId="{3B76E8DB-27D5-4577-8AB2-6965D4B62835}" dt="2024-05-28T08:42:58.808" v="3211"/>
          <ac:inkMkLst>
            <pc:docMk/>
            <pc:sldMk cId="0" sldId="259"/>
            <ac:inkMk id="12" creationId="{EA1A6EEB-1889-4CE7-E9BC-40A9AB481FCD}"/>
          </ac:inkMkLst>
        </pc:inkChg>
        <pc:cxnChg chg="add del mod">
          <ac:chgData name="Hiranmayee R" userId="25fd6dea7626d0e2" providerId="LiveId" clId="{3B76E8DB-27D5-4577-8AB2-6965D4B62835}" dt="2024-05-28T08:46:57.331" v="3219" actId="478"/>
          <ac:cxnSpMkLst>
            <pc:docMk/>
            <pc:sldMk cId="0" sldId="259"/>
            <ac:cxnSpMk id="16" creationId="{BAC46914-F0F9-57F4-A5EC-ECEBFA088337}"/>
          </ac:cxnSpMkLst>
        </pc:cxnChg>
        <pc:cxnChg chg="add del">
          <ac:chgData name="Hiranmayee R" userId="25fd6dea7626d0e2" providerId="LiveId" clId="{3B76E8DB-27D5-4577-8AB2-6965D4B62835}" dt="2024-05-28T08:46:59.050" v="3220" actId="478"/>
          <ac:cxnSpMkLst>
            <pc:docMk/>
            <pc:sldMk cId="0" sldId="259"/>
            <ac:cxnSpMk id="18" creationId="{D2F1D787-F8EC-6687-B316-B6BA345ACE87}"/>
          </ac:cxnSpMkLst>
        </pc:cxnChg>
      </pc:sldChg>
      <pc:sldChg chg="modSp mod ord">
        <pc:chgData name="Hiranmayee R" userId="25fd6dea7626d0e2" providerId="LiveId" clId="{3B76E8DB-27D5-4577-8AB2-6965D4B62835}" dt="2024-05-29T11:03:36.817" v="4669"/>
        <pc:sldMkLst>
          <pc:docMk/>
          <pc:sldMk cId="0" sldId="262"/>
        </pc:sldMkLst>
        <pc:spChg chg="mod">
          <ac:chgData name="Hiranmayee R" userId="25fd6dea7626d0e2" providerId="LiveId" clId="{3B76E8DB-27D5-4577-8AB2-6965D4B62835}" dt="2024-05-28T06:43:30.512" v="2964" actId="1076"/>
          <ac:spMkLst>
            <pc:docMk/>
            <pc:sldMk cId="0" sldId="262"/>
            <ac:spMk id="7" creationId="{00000000-0000-0000-0000-000000000000}"/>
          </ac:spMkLst>
        </pc:spChg>
      </pc:sldChg>
      <pc:sldChg chg="modSp del mod">
        <pc:chgData name="Hiranmayee R" userId="25fd6dea7626d0e2" providerId="LiveId" clId="{3B76E8DB-27D5-4577-8AB2-6965D4B62835}" dt="2024-05-25T09:23:29.827" v="102" actId="2696"/>
        <pc:sldMkLst>
          <pc:docMk/>
          <pc:sldMk cId="0" sldId="263"/>
        </pc:sldMkLst>
        <pc:spChg chg="mod">
          <ac:chgData name="Hiranmayee R" userId="25fd6dea7626d0e2" providerId="LiveId" clId="{3B76E8DB-27D5-4577-8AB2-6965D4B62835}" dt="2024-05-24T11:49:37.678" v="12" actId="14100"/>
          <ac:spMkLst>
            <pc:docMk/>
            <pc:sldMk cId="0" sldId="263"/>
            <ac:spMk id="7" creationId="{00000000-0000-0000-0000-000000000000}"/>
          </ac:spMkLst>
        </pc:spChg>
      </pc:sldChg>
      <pc:sldChg chg="modSp mod">
        <pc:chgData name="Hiranmayee R" userId="25fd6dea7626d0e2" providerId="LiveId" clId="{3B76E8DB-27D5-4577-8AB2-6965D4B62835}" dt="2024-05-24T11:49:59.892" v="17" actId="14100"/>
        <pc:sldMkLst>
          <pc:docMk/>
          <pc:sldMk cId="0" sldId="264"/>
        </pc:sldMkLst>
        <pc:spChg chg="mod">
          <ac:chgData name="Hiranmayee R" userId="25fd6dea7626d0e2" providerId="LiveId" clId="{3B76E8DB-27D5-4577-8AB2-6965D4B62835}" dt="2024-05-24T11:49:59.892" v="17" actId="14100"/>
          <ac:spMkLst>
            <pc:docMk/>
            <pc:sldMk cId="0" sldId="264"/>
            <ac:spMk id="7" creationId="{00000000-0000-0000-0000-000000000000}"/>
          </ac:spMkLst>
        </pc:spChg>
      </pc:sldChg>
      <pc:sldChg chg="addSp delSp modSp mod">
        <pc:chgData name="Hiranmayee R" userId="25fd6dea7626d0e2" providerId="LiveId" clId="{3B76E8DB-27D5-4577-8AB2-6965D4B62835}" dt="2024-05-26T10:04:29.623" v="829" actId="1076"/>
        <pc:sldMkLst>
          <pc:docMk/>
          <pc:sldMk cId="0" sldId="265"/>
        </pc:sldMkLst>
        <pc:spChg chg="add mod">
          <ac:chgData name="Hiranmayee R" userId="25fd6dea7626d0e2" providerId="LiveId" clId="{3B76E8DB-27D5-4577-8AB2-6965D4B62835}" dt="2024-05-26T10:04:18.239" v="825" actId="14100"/>
          <ac:spMkLst>
            <pc:docMk/>
            <pc:sldMk cId="0" sldId="265"/>
            <ac:spMk id="7" creationId="{FF2F9273-3F4E-8E15-AEAB-0CF4700E41C5}"/>
          </ac:spMkLst>
        </pc:spChg>
        <pc:spChg chg="mod">
          <ac:chgData name="Hiranmayee R" userId="25fd6dea7626d0e2" providerId="LiveId" clId="{3B76E8DB-27D5-4577-8AB2-6965D4B62835}" dt="2024-05-24T11:50:14.212" v="20" actId="207"/>
          <ac:spMkLst>
            <pc:docMk/>
            <pc:sldMk cId="0" sldId="265"/>
            <ac:spMk id="8" creationId="{00000000-0000-0000-0000-000000000000}"/>
          </ac:spMkLst>
        </pc:spChg>
        <pc:spChg chg="del">
          <ac:chgData name="Hiranmayee R" userId="25fd6dea7626d0e2" providerId="LiveId" clId="{3B76E8DB-27D5-4577-8AB2-6965D4B62835}" dt="2024-05-26T10:00:54.254" v="813" actId="478"/>
          <ac:spMkLst>
            <pc:docMk/>
            <pc:sldMk cId="0" sldId="265"/>
            <ac:spMk id="9" creationId="{00000000-0000-0000-0000-000000000000}"/>
          </ac:spMkLst>
        </pc:spChg>
        <pc:picChg chg="del">
          <ac:chgData name="Hiranmayee R" userId="25fd6dea7626d0e2" providerId="LiveId" clId="{3B76E8DB-27D5-4577-8AB2-6965D4B62835}" dt="2024-05-26T10:00:56.483" v="814" actId="478"/>
          <ac:picMkLst>
            <pc:docMk/>
            <pc:sldMk cId="0" sldId="265"/>
            <ac:picMk id="13" creationId="{A3BC3DF4-268C-B80A-3722-CA764660B56D}"/>
          </ac:picMkLst>
        </pc:picChg>
        <pc:picChg chg="add mod">
          <ac:chgData name="Hiranmayee R" userId="25fd6dea7626d0e2" providerId="LiveId" clId="{3B76E8DB-27D5-4577-8AB2-6965D4B62835}" dt="2024-05-26T10:04:29.623" v="829" actId="1076"/>
          <ac:picMkLst>
            <pc:docMk/>
            <pc:sldMk cId="0" sldId="265"/>
            <ac:picMk id="3074" creationId="{7BE9F601-5467-0966-E30D-AD547625FF65}"/>
          </ac:picMkLst>
        </pc:picChg>
      </pc:sldChg>
      <pc:sldChg chg="addSp delSp modSp mod">
        <pc:chgData name="Hiranmayee R" userId="25fd6dea7626d0e2" providerId="LiveId" clId="{3B76E8DB-27D5-4577-8AB2-6965D4B62835}" dt="2024-05-25T09:36:14.566" v="119" actId="14100"/>
        <pc:sldMkLst>
          <pc:docMk/>
          <pc:sldMk cId="0" sldId="266"/>
        </pc:sldMkLst>
        <pc:spChg chg="del mod">
          <ac:chgData name="Hiranmayee R" userId="25fd6dea7626d0e2" providerId="LiveId" clId="{3B76E8DB-27D5-4577-8AB2-6965D4B62835}" dt="2024-05-25T09:36:08.264" v="116" actId="478"/>
          <ac:spMkLst>
            <pc:docMk/>
            <pc:sldMk cId="0" sldId="266"/>
            <ac:spMk id="7" creationId="{00000000-0000-0000-0000-000000000000}"/>
          </ac:spMkLst>
        </pc:spChg>
        <pc:spChg chg="mod">
          <ac:chgData name="Hiranmayee R" userId="25fd6dea7626d0e2" providerId="LiveId" clId="{3B76E8DB-27D5-4577-8AB2-6965D4B62835}" dt="2024-05-24T11:50:28.776" v="23" actId="207"/>
          <ac:spMkLst>
            <pc:docMk/>
            <pc:sldMk cId="0" sldId="266"/>
            <ac:spMk id="8" creationId="{00000000-0000-0000-0000-000000000000}"/>
          </ac:spMkLst>
        </pc:spChg>
        <pc:picChg chg="add mod">
          <ac:chgData name="Hiranmayee R" userId="25fd6dea7626d0e2" providerId="LiveId" clId="{3B76E8DB-27D5-4577-8AB2-6965D4B62835}" dt="2024-05-25T09:36:14.566" v="119" actId="14100"/>
          <ac:picMkLst>
            <pc:docMk/>
            <pc:sldMk cId="0" sldId="266"/>
            <ac:picMk id="9" creationId="{35629D00-3609-2FDE-E888-BAF8B9B5981B}"/>
          </ac:picMkLst>
        </pc:picChg>
      </pc:sldChg>
      <pc:sldChg chg="addSp delSp modSp mod">
        <pc:chgData name="Hiranmayee R" userId="25fd6dea7626d0e2" providerId="LiveId" clId="{3B76E8DB-27D5-4577-8AB2-6965D4B62835}" dt="2024-05-27T04:22:14.096" v="1497" actId="1076"/>
        <pc:sldMkLst>
          <pc:docMk/>
          <pc:sldMk cId="0" sldId="267"/>
        </pc:sldMkLst>
        <pc:spChg chg="add mod">
          <ac:chgData name="Hiranmayee R" userId="25fd6dea7626d0e2" providerId="LiveId" clId="{3B76E8DB-27D5-4577-8AB2-6965D4B62835}" dt="2024-05-27T04:22:14.096" v="1497" actId="1076"/>
          <ac:spMkLst>
            <pc:docMk/>
            <pc:sldMk cId="0" sldId="267"/>
            <ac:spMk id="2" creationId="{0937D3F1-B417-948E-11A8-04408859034B}"/>
          </ac:spMkLst>
        </pc:spChg>
        <pc:spChg chg="mod">
          <ac:chgData name="Hiranmayee R" userId="25fd6dea7626d0e2" providerId="LiveId" clId="{3B76E8DB-27D5-4577-8AB2-6965D4B62835}" dt="2024-05-24T11:50:50.080" v="28" actId="207"/>
          <ac:spMkLst>
            <pc:docMk/>
            <pc:sldMk cId="0" sldId="267"/>
            <ac:spMk id="7" creationId="{00000000-0000-0000-0000-000000000000}"/>
          </ac:spMkLst>
        </pc:spChg>
        <pc:spChg chg="del mod">
          <ac:chgData name="Hiranmayee R" userId="25fd6dea7626d0e2" providerId="LiveId" clId="{3B76E8DB-27D5-4577-8AB2-6965D4B62835}" dt="2024-05-26T10:37:35.066" v="1029"/>
          <ac:spMkLst>
            <pc:docMk/>
            <pc:sldMk cId="0" sldId="267"/>
            <ac:spMk id="8" creationId="{00000000-0000-0000-0000-000000000000}"/>
          </ac:spMkLst>
        </pc:spChg>
        <pc:spChg chg="add mod">
          <ac:chgData name="Hiranmayee R" userId="25fd6dea7626d0e2" providerId="LiveId" clId="{3B76E8DB-27D5-4577-8AB2-6965D4B62835}" dt="2024-05-27T04:22:08.950" v="1496" actId="255"/>
          <ac:spMkLst>
            <pc:docMk/>
            <pc:sldMk cId="0" sldId="267"/>
            <ac:spMk id="10" creationId="{6D9F8DCA-AD3A-FE81-47E0-E7AF66C701F0}"/>
          </ac:spMkLst>
        </pc:spChg>
      </pc:sldChg>
      <pc:sldChg chg="addSp delSp modSp mod">
        <pc:chgData name="Hiranmayee R" userId="25fd6dea7626d0e2" providerId="LiveId" clId="{3B76E8DB-27D5-4577-8AB2-6965D4B62835}" dt="2024-05-27T04:23:05.878" v="1509" actId="1076"/>
        <pc:sldMkLst>
          <pc:docMk/>
          <pc:sldMk cId="0" sldId="268"/>
        </pc:sldMkLst>
        <pc:spChg chg="add mod">
          <ac:chgData name="Hiranmayee R" userId="25fd6dea7626d0e2" providerId="LiveId" clId="{3B76E8DB-27D5-4577-8AB2-6965D4B62835}" dt="2024-05-27T04:23:05.878" v="1509" actId="1076"/>
          <ac:spMkLst>
            <pc:docMk/>
            <pc:sldMk cId="0" sldId="268"/>
            <ac:spMk id="2" creationId="{1F7BE733-9D1B-661B-9F71-02C4CBC6A7A8}"/>
          </ac:spMkLst>
        </pc:spChg>
        <pc:spChg chg="mod">
          <ac:chgData name="Hiranmayee R" userId="25fd6dea7626d0e2" providerId="LiveId" clId="{3B76E8DB-27D5-4577-8AB2-6965D4B62835}" dt="2024-05-27T04:23:02.465" v="1508" actId="1076"/>
          <ac:spMkLst>
            <pc:docMk/>
            <pc:sldMk cId="0" sldId="268"/>
            <ac:spMk id="7" creationId="{00000000-0000-0000-0000-000000000000}"/>
          </ac:spMkLst>
        </pc:spChg>
        <pc:spChg chg="del mod">
          <ac:chgData name="Hiranmayee R" userId="25fd6dea7626d0e2" providerId="LiveId" clId="{3B76E8DB-27D5-4577-8AB2-6965D4B62835}" dt="2024-05-26T10:44:06.605" v="1058"/>
          <ac:spMkLst>
            <pc:docMk/>
            <pc:sldMk cId="0" sldId="268"/>
            <ac:spMk id="9" creationId="{00000000-0000-0000-0000-000000000000}"/>
          </ac:spMkLst>
        </pc:spChg>
      </pc:sldChg>
      <pc:sldChg chg="addSp modSp del mod">
        <pc:chgData name="Hiranmayee R" userId="25fd6dea7626d0e2" providerId="LiveId" clId="{3B76E8DB-27D5-4577-8AB2-6965D4B62835}" dt="2024-05-28T09:30:15.428" v="3640" actId="2696"/>
        <pc:sldMkLst>
          <pc:docMk/>
          <pc:sldMk cId="1955687579" sldId="269"/>
        </pc:sldMkLst>
        <pc:spChg chg="add mod">
          <ac:chgData name="Hiranmayee R" userId="25fd6dea7626d0e2" providerId="LiveId" clId="{3B76E8DB-27D5-4577-8AB2-6965D4B62835}" dt="2024-05-26T09:18:16.339" v="629" actId="1076"/>
          <ac:spMkLst>
            <pc:docMk/>
            <pc:sldMk cId="1955687579" sldId="269"/>
            <ac:spMk id="2" creationId="{807B231A-5478-7F09-BA69-6E1503E6BEFE}"/>
          </ac:spMkLst>
        </pc:spChg>
        <pc:picChg chg="mod modCrop">
          <ac:chgData name="Hiranmayee R" userId="25fd6dea7626d0e2" providerId="LiveId" clId="{3B76E8DB-27D5-4577-8AB2-6965D4B62835}" dt="2024-05-26T09:18:11.007" v="628" actId="1076"/>
          <ac:picMkLst>
            <pc:docMk/>
            <pc:sldMk cId="1955687579" sldId="269"/>
            <ac:picMk id="15" creationId="{4841A4EE-B63D-976E-DA15-3BF6381650CC}"/>
          </ac:picMkLst>
        </pc:picChg>
      </pc:sldChg>
      <pc:sldChg chg="del">
        <pc:chgData name="Hiranmayee R" userId="25fd6dea7626d0e2" providerId="LiveId" clId="{3B76E8DB-27D5-4577-8AB2-6965D4B62835}" dt="2024-05-28T09:33:22.008" v="3664" actId="2696"/>
        <pc:sldMkLst>
          <pc:docMk/>
          <pc:sldMk cId="2346961401" sldId="270"/>
        </pc:sldMkLst>
      </pc:sldChg>
      <pc:sldChg chg="addSp delSp modSp mod">
        <pc:chgData name="Hiranmayee R" userId="25fd6dea7626d0e2" providerId="LiveId" clId="{3B76E8DB-27D5-4577-8AB2-6965D4B62835}" dt="2024-05-28T09:55:23.184" v="3741" actId="1076"/>
        <pc:sldMkLst>
          <pc:docMk/>
          <pc:sldMk cId="3650619577" sldId="271"/>
        </pc:sldMkLst>
        <pc:spChg chg="add mod">
          <ac:chgData name="Hiranmayee R" userId="25fd6dea7626d0e2" providerId="LiveId" clId="{3B76E8DB-27D5-4577-8AB2-6965D4B62835}" dt="2024-05-28T09:50:40.727" v="3695" actId="20577"/>
          <ac:spMkLst>
            <pc:docMk/>
            <pc:sldMk cId="3650619577" sldId="271"/>
            <ac:spMk id="7" creationId="{78F55649-40F3-F6E5-B384-5D979886AF8B}"/>
          </ac:spMkLst>
        </pc:spChg>
        <pc:spChg chg="mod">
          <ac:chgData name="Hiranmayee R" userId="25fd6dea7626d0e2" providerId="LiveId" clId="{3B76E8DB-27D5-4577-8AB2-6965D4B62835}" dt="2024-05-28T09:53:46.244" v="3733" actId="255"/>
          <ac:spMkLst>
            <pc:docMk/>
            <pc:sldMk cId="3650619577" sldId="271"/>
            <ac:spMk id="11" creationId="{52799FCA-941B-DB92-7F42-279FA5689549}"/>
          </ac:spMkLst>
        </pc:spChg>
        <pc:spChg chg="add mod">
          <ac:chgData name="Hiranmayee R" userId="25fd6dea7626d0e2" providerId="LiveId" clId="{3B76E8DB-27D5-4577-8AB2-6965D4B62835}" dt="2024-05-28T09:54:51.640" v="3738" actId="14100"/>
          <ac:spMkLst>
            <pc:docMk/>
            <pc:sldMk cId="3650619577" sldId="271"/>
            <ac:spMk id="13" creationId="{B7F8D01D-4D0B-C4DF-8311-408D49EF8A7E}"/>
          </ac:spMkLst>
        </pc:spChg>
        <pc:graphicFrameChg chg="add del mod">
          <ac:chgData name="Hiranmayee R" userId="25fd6dea7626d0e2" providerId="LiveId" clId="{3B76E8DB-27D5-4577-8AB2-6965D4B62835}" dt="2024-05-28T09:51:06.715" v="3706" actId="478"/>
          <ac:graphicFrameMkLst>
            <pc:docMk/>
            <pc:sldMk cId="3650619577" sldId="271"/>
            <ac:graphicFrameMk id="2" creationId="{A6AD5ACD-690F-5BA7-0F47-ADEF111D568D}"/>
          </ac:graphicFrameMkLst>
        </pc:graphicFrameChg>
        <pc:picChg chg="add mod">
          <ac:chgData name="Hiranmayee R" userId="25fd6dea7626d0e2" providerId="LiveId" clId="{3B76E8DB-27D5-4577-8AB2-6965D4B62835}" dt="2024-05-28T09:53:38.836" v="3732" actId="1076"/>
          <ac:picMkLst>
            <pc:docMk/>
            <pc:sldMk cId="3650619577" sldId="271"/>
            <ac:picMk id="10" creationId="{96772BF9-AC39-830E-FF58-6AD126FFE972}"/>
          </ac:picMkLst>
        </pc:picChg>
        <pc:picChg chg="add mod">
          <ac:chgData name="Hiranmayee R" userId="25fd6dea7626d0e2" providerId="LiveId" clId="{3B76E8DB-27D5-4577-8AB2-6965D4B62835}" dt="2024-05-28T09:55:23.184" v="3741" actId="1076"/>
          <ac:picMkLst>
            <pc:docMk/>
            <pc:sldMk cId="3650619577" sldId="271"/>
            <ac:picMk id="14" creationId="{82A42A3B-947A-744A-4E76-7F3AC1B543E5}"/>
          </ac:picMkLst>
        </pc:picChg>
      </pc:sldChg>
      <pc:sldChg chg="addSp modSp add mod">
        <pc:chgData name="Hiranmayee R" userId="25fd6dea7626d0e2" providerId="LiveId" clId="{3B76E8DB-27D5-4577-8AB2-6965D4B62835}" dt="2024-05-29T13:08:13.616" v="5086" actId="1076"/>
        <pc:sldMkLst>
          <pc:docMk/>
          <pc:sldMk cId="0" sldId="272"/>
        </pc:sldMkLst>
        <pc:spChg chg="mod">
          <ac:chgData name="Hiranmayee R" userId="25fd6dea7626d0e2" providerId="LiveId" clId="{3B76E8DB-27D5-4577-8AB2-6965D4B62835}" dt="2024-05-29T13:08:05.443" v="5085"/>
          <ac:spMkLst>
            <pc:docMk/>
            <pc:sldMk cId="0" sldId="272"/>
            <ac:spMk id="3" creationId="{D5CAD3D1-A6EE-9C37-FA27-B60E57CC6502}"/>
          </ac:spMkLst>
        </pc:spChg>
        <pc:spChg chg="mod">
          <ac:chgData name="Hiranmayee R" userId="25fd6dea7626d0e2" providerId="LiveId" clId="{3B76E8DB-27D5-4577-8AB2-6965D4B62835}" dt="2024-05-29T13:08:05.443" v="5085"/>
          <ac:spMkLst>
            <pc:docMk/>
            <pc:sldMk cId="0" sldId="272"/>
            <ac:spMk id="4" creationId="{7EE63E2E-6940-517F-7988-C3E48B7D54DA}"/>
          </ac:spMkLst>
        </pc:spChg>
        <pc:spChg chg="mod">
          <ac:chgData name="Hiranmayee R" userId="25fd6dea7626d0e2" providerId="LiveId" clId="{3B76E8DB-27D5-4577-8AB2-6965D4B62835}" dt="2024-05-29T13:07:57.099" v="5084" actId="1076"/>
          <ac:spMkLst>
            <pc:docMk/>
            <pc:sldMk cId="0" sldId="272"/>
            <ac:spMk id="69634" creationId="{00000000-0000-0000-0000-000000000000}"/>
          </ac:spMkLst>
        </pc:spChg>
        <pc:spChg chg="mod">
          <ac:chgData name="Hiranmayee R" userId="25fd6dea7626d0e2" providerId="LiveId" clId="{3B76E8DB-27D5-4577-8AB2-6965D4B62835}" dt="2024-05-29T13:08:13.616" v="5086" actId="1076"/>
          <ac:spMkLst>
            <pc:docMk/>
            <pc:sldMk cId="0" sldId="272"/>
            <ac:spMk id="69635" creationId="{00000000-0000-0000-0000-000000000000}"/>
          </ac:spMkLst>
        </pc:spChg>
        <pc:grpChg chg="add mod">
          <ac:chgData name="Hiranmayee R" userId="25fd6dea7626d0e2" providerId="LiveId" clId="{3B76E8DB-27D5-4577-8AB2-6965D4B62835}" dt="2024-05-29T13:08:05.443" v="5085"/>
          <ac:grpSpMkLst>
            <pc:docMk/>
            <pc:sldMk cId="0" sldId="272"/>
            <ac:grpSpMk id="2" creationId="{7481CDDA-E9AB-EAEC-304F-D70ED2D8AFF5}"/>
          </ac:grpSpMkLst>
        </pc:grpChg>
      </pc:sldChg>
      <pc:sldChg chg="del">
        <pc:chgData name="Hiranmayee R" userId="25fd6dea7626d0e2" providerId="LiveId" clId="{3B76E8DB-27D5-4577-8AB2-6965D4B62835}" dt="2024-05-28T09:55:57.080" v="3742" actId="2696"/>
        <pc:sldMkLst>
          <pc:docMk/>
          <pc:sldMk cId="2162507566" sldId="272"/>
        </pc:sldMkLst>
      </pc:sldChg>
      <pc:sldChg chg="addSp modSp mod">
        <pc:chgData name="Hiranmayee R" userId="25fd6dea7626d0e2" providerId="LiveId" clId="{3B76E8DB-27D5-4577-8AB2-6965D4B62835}" dt="2024-05-29T13:30:35.586" v="5267" actId="14100"/>
        <pc:sldMkLst>
          <pc:docMk/>
          <pc:sldMk cId="788815457" sldId="273"/>
        </pc:sldMkLst>
        <pc:spChg chg="mod">
          <ac:chgData name="Hiranmayee R" userId="25fd6dea7626d0e2" providerId="LiveId" clId="{3B76E8DB-27D5-4577-8AB2-6965D4B62835}" dt="2024-05-29T13:26:31.433" v="5227" actId="20577"/>
          <ac:spMkLst>
            <pc:docMk/>
            <pc:sldMk cId="788815457" sldId="273"/>
            <ac:spMk id="2" creationId="{427223AE-1434-B5CD-6763-D5DA2B09FA70}"/>
          </ac:spMkLst>
        </pc:spChg>
        <pc:spChg chg="mod">
          <ac:chgData name="Hiranmayee R" userId="25fd6dea7626d0e2" providerId="LiveId" clId="{3B76E8DB-27D5-4577-8AB2-6965D4B62835}" dt="2024-05-29T13:27:19.276" v="5229" actId="1076"/>
          <ac:spMkLst>
            <pc:docMk/>
            <pc:sldMk cId="788815457" sldId="273"/>
            <ac:spMk id="9" creationId="{2CED78AC-0088-0F60-B96C-DE9FEE3B0691}"/>
          </ac:spMkLst>
        </pc:spChg>
        <pc:spChg chg="add mod">
          <ac:chgData name="Hiranmayee R" userId="25fd6dea7626d0e2" providerId="LiveId" clId="{3B76E8DB-27D5-4577-8AB2-6965D4B62835}" dt="2024-05-29T13:29:19.393" v="5266" actId="255"/>
          <ac:spMkLst>
            <pc:docMk/>
            <pc:sldMk cId="788815457" sldId="273"/>
            <ac:spMk id="10" creationId="{EF4CD789-5544-79F8-A70D-CACAA32A68BB}"/>
          </ac:spMkLst>
        </pc:spChg>
        <pc:grpChg chg="mod">
          <ac:chgData name="Hiranmayee R" userId="25fd6dea7626d0e2" providerId="LiveId" clId="{3B76E8DB-27D5-4577-8AB2-6965D4B62835}" dt="2024-05-29T13:30:35.586" v="5267" actId="14100"/>
          <ac:grpSpMkLst>
            <pc:docMk/>
            <pc:sldMk cId="788815457" sldId="273"/>
            <ac:grpSpMk id="3" creationId="{00000000-0000-0000-0000-000000000000}"/>
          </ac:grpSpMkLst>
        </pc:grpChg>
      </pc:sldChg>
      <pc:sldChg chg="addSp delSp modSp add mod">
        <pc:chgData name="Hiranmayee R" userId="25fd6dea7626d0e2" providerId="LiveId" clId="{3B76E8DB-27D5-4577-8AB2-6965D4B62835}" dt="2024-05-29T13:14:57.509" v="5133" actId="1076"/>
        <pc:sldMkLst>
          <pc:docMk/>
          <pc:sldMk cId="0" sldId="274"/>
        </pc:sldMkLst>
        <pc:spChg chg="mod">
          <ac:chgData name="Hiranmayee R" userId="25fd6dea7626d0e2" providerId="LiveId" clId="{3B76E8DB-27D5-4577-8AB2-6965D4B62835}" dt="2024-05-29T13:14:11.804" v="5124"/>
          <ac:spMkLst>
            <pc:docMk/>
            <pc:sldMk cId="0" sldId="274"/>
            <ac:spMk id="3" creationId="{1EE566C9-B3D8-17FB-58A3-D0972DE68583}"/>
          </ac:spMkLst>
        </pc:spChg>
        <pc:spChg chg="mod">
          <ac:chgData name="Hiranmayee R" userId="25fd6dea7626d0e2" providerId="LiveId" clId="{3B76E8DB-27D5-4577-8AB2-6965D4B62835}" dt="2024-05-29T13:14:11.804" v="5124"/>
          <ac:spMkLst>
            <pc:docMk/>
            <pc:sldMk cId="0" sldId="274"/>
            <ac:spMk id="4" creationId="{B33606A7-1DF9-AB95-7757-5C70D33474B5}"/>
          </ac:spMkLst>
        </pc:spChg>
        <pc:spChg chg="del mod">
          <ac:chgData name="Hiranmayee R" userId="25fd6dea7626d0e2" providerId="LiveId" clId="{3B76E8DB-27D5-4577-8AB2-6965D4B62835}" dt="2024-05-29T13:14:41.375" v="5132" actId="21"/>
          <ac:spMkLst>
            <pc:docMk/>
            <pc:sldMk cId="0" sldId="274"/>
            <ac:spMk id="34825" creationId="{00000000-0000-0000-0000-000000000000}"/>
          </ac:spMkLst>
        </pc:spChg>
        <pc:spChg chg="mod">
          <ac:chgData name="Hiranmayee R" userId="25fd6dea7626d0e2" providerId="LiveId" clId="{3B76E8DB-27D5-4577-8AB2-6965D4B62835}" dt="2024-05-29T13:14:22.865" v="5127" actId="1076"/>
          <ac:spMkLst>
            <pc:docMk/>
            <pc:sldMk cId="0" sldId="274"/>
            <ac:spMk id="34826" creationId="{00000000-0000-0000-0000-000000000000}"/>
          </ac:spMkLst>
        </pc:spChg>
        <pc:grpChg chg="add mod">
          <ac:chgData name="Hiranmayee R" userId="25fd6dea7626d0e2" providerId="LiveId" clId="{3B76E8DB-27D5-4577-8AB2-6965D4B62835}" dt="2024-05-29T13:14:14.316" v="5125" actId="14100"/>
          <ac:grpSpMkLst>
            <pc:docMk/>
            <pc:sldMk cId="0" sldId="274"/>
            <ac:grpSpMk id="2" creationId="{18AC48BF-45CB-8C5F-07A4-9BC7A189C85A}"/>
          </ac:grpSpMkLst>
        </pc:grpChg>
        <pc:graphicFrameChg chg="mod">
          <ac:chgData name="Hiranmayee R" userId="25fd6dea7626d0e2" providerId="LiveId" clId="{3B76E8DB-27D5-4577-8AB2-6965D4B62835}" dt="2024-05-29T13:14:19.633" v="5126" actId="1076"/>
          <ac:graphicFrameMkLst>
            <pc:docMk/>
            <pc:sldMk cId="0" sldId="274"/>
            <ac:graphicFrameMk id="34818" creationId="{00000000-0000-0000-0000-000000000000}"/>
          </ac:graphicFrameMkLst>
        </pc:graphicFrameChg>
        <pc:graphicFrameChg chg="mod">
          <ac:chgData name="Hiranmayee R" userId="25fd6dea7626d0e2" providerId="LiveId" clId="{3B76E8DB-27D5-4577-8AB2-6965D4B62835}" dt="2024-05-29T13:14:26.267" v="5128" actId="1076"/>
          <ac:graphicFrameMkLst>
            <pc:docMk/>
            <pc:sldMk cId="0" sldId="274"/>
            <ac:graphicFrameMk id="34819" creationId="{00000000-0000-0000-0000-000000000000}"/>
          </ac:graphicFrameMkLst>
        </pc:graphicFrameChg>
        <pc:graphicFrameChg chg="mod">
          <ac:chgData name="Hiranmayee R" userId="25fd6dea7626d0e2" providerId="LiveId" clId="{3B76E8DB-27D5-4577-8AB2-6965D4B62835}" dt="2024-05-29T13:14:57.509" v="5133" actId="1076"/>
          <ac:graphicFrameMkLst>
            <pc:docMk/>
            <pc:sldMk cId="0" sldId="274"/>
            <ac:graphicFrameMk id="34820" creationId="{00000000-0000-0000-0000-000000000000}"/>
          </ac:graphicFrameMkLst>
        </pc:graphicFrameChg>
        <pc:graphicFrameChg chg="mod">
          <ac:chgData name="Hiranmayee R" userId="25fd6dea7626d0e2" providerId="LiveId" clId="{3B76E8DB-27D5-4577-8AB2-6965D4B62835}" dt="2024-05-29T13:14:28.583" v="5129" actId="1076"/>
          <ac:graphicFrameMkLst>
            <pc:docMk/>
            <pc:sldMk cId="0" sldId="274"/>
            <ac:graphicFrameMk id="34821" creationId="{00000000-0000-0000-0000-000000000000}"/>
          </ac:graphicFrameMkLst>
        </pc:graphicFrameChg>
        <pc:graphicFrameChg chg="mod">
          <ac:chgData name="Hiranmayee R" userId="25fd6dea7626d0e2" providerId="LiveId" clId="{3B76E8DB-27D5-4577-8AB2-6965D4B62835}" dt="2024-05-29T13:14:30.680" v="5130" actId="1076"/>
          <ac:graphicFrameMkLst>
            <pc:docMk/>
            <pc:sldMk cId="0" sldId="274"/>
            <ac:graphicFrameMk id="34822" creationId="{00000000-0000-0000-0000-000000000000}"/>
          </ac:graphicFrameMkLst>
        </pc:graphicFrameChg>
      </pc:sldChg>
      <pc:sldChg chg="new del">
        <pc:chgData name="Hiranmayee R" userId="25fd6dea7626d0e2" providerId="LiveId" clId="{3B76E8DB-27D5-4577-8AB2-6965D4B62835}" dt="2024-05-25T09:15:04.900" v="35" actId="2696"/>
        <pc:sldMkLst>
          <pc:docMk/>
          <pc:sldMk cId="712486707" sldId="274"/>
        </pc:sldMkLst>
      </pc:sldChg>
      <pc:sldChg chg="addSp modSp add mod">
        <pc:chgData name="Hiranmayee R" userId="25fd6dea7626d0e2" providerId="LiveId" clId="{3B76E8DB-27D5-4577-8AB2-6965D4B62835}" dt="2024-05-29T13:16:20.634" v="5150" actId="1076"/>
        <pc:sldMkLst>
          <pc:docMk/>
          <pc:sldMk cId="0" sldId="275"/>
        </pc:sldMkLst>
        <pc:spChg chg="mod">
          <ac:chgData name="Hiranmayee R" userId="25fd6dea7626d0e2" providerId="LiveId" clId="{3B76E8DB-27D5-4577-8AB2-6965D4B62835}" dt="2024-05-29T13:15:12.406" v="5135"/>
          <ac:spMkLst>
            <pc:docMk/>
            <pc:sldMk cId="0" sldId="275"/>
            <ac:spMk id="3" creationId="{AD45F681-8C08-3776-16D1-AF5FAD194489}"/>
          </ac:spMkLst>
        </pc:spChg>
        <pc:spChg chg="mod">
          <ac:chgData name="Hiranmayee R" userId="25fd6dea7626d0e2" providerId="LiveId" clId="{3B76E8DB-27D5-4577-8AB2-6965D4B62835}" dt="2024-05-29T13:15:12.406" v="5135"/>
          <ac:spMkLst>
            <pc:docMk/>
            <pc:sldMk cId="0" sldId="275"/>
            <ac:spMk id="4" creationId="{D26929B3-223F-0263-2640-6DF7570B5E7A}"/>
          </ac:spMkLst>
        </pc:spChg>
        <pc:spChg chg="add mod">
          <ac:chgData name="Hiranmayee R" userId="25fd6dea7626d0e2" providerId="LiveId" clId="{3B76E8DB-27D5-4577-8AB2-6965D4B62835}" dt="2024-05-29T13:15:03.466" v="5134"/>
          <ac:spMkLst>
            <pc:docMk/>
            <pc:sldMk cId="0" sldId="275"/>
            <ac:spMk id="34825" creationId="{00000000-0000-0000-0000-000000000000}"/>
          </ac:spMkLst>
        </pc:spChg>
        <pc:spChg chg="mod">
          <ac:chgData name="Hiranmayee R" userId="25fd6dea7626d0e2" providerId="LiveId" clId="{3B76E8DB-27D5-4577-8AB2-6965D4B62835}" dt="2024-05-29T13:16:18.336" v="5149" actId="1076"/>
          <ac:spMkLst>
            <pc:docMk/>
            <pc:sldMk cId="0" sldId="275"/>
            <ac:spMk id="35848" creationId="{00000000-0000-0000-0000-000000000000}"/>
          </ac:spMkLst>
        </pc:spChg>
        <pc:grpChg chg="add mod">
          <ac:chgData name="Hiranmayee R" userId="25fd6dea7626d0e2" providerId="LiveId" clId="{3B76E8DB-27D5-4577-8AB2-6965D4B62835}" dt="2024-05-29T13:15:12.406" v="5135"/>
          <ac:grpSpMkLst>
            <pc:docMk/>
            <pc:sldMk cId="0" sldId="275"/>
            <ac:grpSpMk id="2" creationId="{73A150AD-94F9-00D6-C351-DBDC8D7F13A9}"/>
          </ac:grpSpMkLst>
        </pc:grpChg>
        <pc:graphicFrameChg chg="mod">
          <ac:chgData name="Hiranmayee R" userId="25fd6dea7626d0e2" providerId="LiveId" clId="{3B76E8DB-27D5-4577-8AB2-6965D4B62835}" dt="2024-05-29T13:16:06.669" v="5147" actId="1076"/>
          <ac:graphicFrameMkLst>
            <pc:docMk/>
            <pc:sldMk cId="0" sldId="275"/>
            <ac:graphicFrameMk id="35842" creationId="{00000000-0000-0000-0000-000000000000}"/>
          </ac:graphicFrameMkLst>
        </pc:graphicFrameChg>
        <pc:graphicFrameChg chg="mod">
          <ac:chgData name="Hiranmayee R" userId="25fd6dea7626d0e2" providerId="LiveId" clId="{3B76E8DB-27D5-4577-8AB2-6965D4B62835}" dt="2024-05-29T13:15:38.157" v="5140" actId="1076"/>
          <ac:graphicFrameMkLst>
            <pc:docMk/>
            <pc:sldMk cId="0" sldId="275"/>
            <ac:graphicFrameMk id="35843" creationId="{00000000-0000-0000-0000-000000000000}"/>
          </ac:graphicFrameMkLst>
        </pc:graphicFrameChg>
        <pc:graphicFrameChg chg="mod">
          <ac:chgData name="Hiranmayee R" userId="25fd6dea7626d0e2" providerId="LiveId" clId="{3B76E8DB-27D5-4577-8AB2-6965D4B62835}" dt="2024-05-29T13:16:20.634" v="5150" actId="1076"/>
          <ac:graphicFrameMkLst>
            <pc:docMk/>
            <pc:sldMk cId="0" sldId="275"/>
            <ac:graphicFrameMk id="35844" creationId="{00000000-0000-0000-0000-000000000000}"/>
          </ac:graphicFrameMkLst>
        </pc:graphicFrameChg>
        <pc:graphicFrameChg chg="mod">
          <ac:chgData name="Hiranmayee R" userId="25fd6dea7626d0e2" providerId="LiveId" clId="{3B76E8DB-27D5-4577-8AB2-6965D4B62835}" dt="2024-05-29T13:16:08.923" v="5148" actId="1076"/>
          <ac:graphicFrameMkLst>
            <pc:docMk/>
            <pc:sldMk cId="0" sldId="275"/>
            <ac:graphicFrameMk id="35845" creationId="{00000000-0000-0000-0000-000000000000}"/>
          </ac:graphicFrameMkLst>
        </pc:graphicFrameChg>
      </pc:sldChg>
      <pc:sldChg chg="addSp delSp modSp add del mod">
        <pc:chgData name="Hiranmayee R" userId="25fd6dea7626d0e2" providerId="LiveId" clId="{3B76E8DB-27D5-4577-8AB2-6965D4B62835}" dt="2024-05-27T05:33:52.423" v="2253" actId="2696"/>
        <pc:sldMkLst>
          <pc:docMk/>
          <pc:sldMk cId="1862466210" sldId="275"/>
        </pc:sldMkLst>
        <pc:spChg chg="del">
          <ac:chgData name="Hiranmayee R" userId="25fd6dea7626d0e2" providerId="LiveId" clId="{3B76E8DB-27D5-4577-8AB2-6965D4B62835}" dt="2024-05-25T09:15:44.133" v="63" actId="478"/>
          <ac:spMkLst>
            <pc:docMk/>
            <pc:sldMk cId="1862466210" sldId="275"/>
            <ac:spMk id="7" creationId="{00000000-0000-0000-0000-000000000000}"/>
          </ac:spMkLst>
        </pc:spChg>
        <pc:spChg chg="mod">
          <ac:chgData name="Hiranmayee R" userId="25fd6dea7626d0e2" providerId="LiveId" clId="{3B76E8DB-27D5-4577-8AB2-6965D4B62835}" dt="2024-05-25T09:15:36.383" v="60" actId="255"/>
          <ac:spMkLst>
            <pc:docMk/>
            <pc:sldMk cId="1862466210" sldId="275"/>
            <ac:spMk id="8" creationId="{00000000-0000-0000-0000-000000000000}"/>
          </ac:spMkLst>
        </pc:spChg>
        <pc:spChg chg="del mod">
          <ac:chgData name="Hiranmayee R" userId="25fd6dea7626d0e2" providerId="LiveId" clId="{3B76E8DB-27D5-4577-8AB2-6965D4B62835}" dt="2024-05-25T09:16:03.883" v="69"/>
          <ac:spMkLst>
            <pc:docMk/>
            <pc:sldMk cId="1862466210" sldId="275"/>
            <ac:spMk id="9" creationId="{00000000-0000-0000-0000-000000000000}"/>
          </ac:spMkLst>
        </pc:spChg>
        <pc:spChg chg="del mod">
          <ac:chgData name="Hiranmayee R" userId="25fd6dea7626d0e2" providerId="LiveId" clId="{3B76E8DB-27D5-4577-8AB2-6965D4B62835}" dt="2024-05-25T09:15:44.133" v="65"/>
          <ac:spMkLst>
            <pc:docMk/>
            <pc:sldMk cId="1862466210" sldId="275"/>
            <ac:spMk id="10" creationId="{00000000-0000-0000-0000-000000000000}"/>
          </ac:spMkLst>
        </pc:spChg>
        <pc:spChg chg="add mod">
          <ac:chgData name="Hiranmayee R" userId="25fd6dea7626d0e2" providerId="LiveId" clId="{3B76E8DB-27D5-4577-8AB2-6965D4B62835}" dt="2024-05-25T09:19:15.895" v="81" actId="14100"/>
          <ac:spMkLst>
            <pc:docMk/>
            <pc:sldMk cId="1862466210" sldId="275"/>
            <ac:spMk id="12" creationId="{E1306722-A893-D9E2-BC3D-25E1232E3673}"/>
          </ac:spMkLst>
        </pc:spChg>
        <pc:picChg chg="add mod">
          <ac:chgData name="Hiranmayee R" userId="25fd6dea7626d0e2" providerId="LiveId" clId="{3B76E8DB-27D5-4577-8AB2-6965D4B62835}" dt="2024-05-25T09:16:12.058" v="73" actId="14100"/>
          <ac:picMkLst>
            <pc:docMk/>
            <pc:sldMk cId="1862466210" sldId="275"/>
            <ac:picMk id="2" creationId="{3B9FBFA1-0937-9EC9-1231-170B00F65E83}"/>
          </ac:picMkLst>
        </pc:picChg>
        <pc:picChg chg="add mod">
          <ac:chgData name="Hiranmayee R" userId="25fd6dea7626d0e2" providerId="LiveId" clId="{3B76E8DB-27D5-4577-8AB2-6965D4B62835}" dt="2024-05-25T09:19:23.147" v="83" actId="14100"/>
          <ac:picMkLst>
            <pc:docMk/>
            <pc:sldMk cId="1862466210" sldId="275"/>
            <ac:picMk id="14" creationId="{D65845F8-C318-7C81-98E4-DA4DAC4ADDA4}"/>
          </ac:picMkLst>
        </pc:picChg>
      </pc:sldChg>
      <pc:sldChg chg="addSp delSp modSp add mod">
        <pc:chgData name="Hiranmayee R" userId="25fd6dea7626d0e2" providerId="LiveId" clId="{3B76E8DB-27D5-4577-8AB2-6965D4B62835}" dt="2024-05-29T13:19:40.806" v="5184" actId="1076"/>
        <pc:sldMkLst>
          <pc:docMk/>
          <pc:sldMk cId="0" sldId="276"/>
        </pc:sldMkLst>
        <pc:spChg chg="mod">
          <ac:chgData name="Hiranmayee R" userId="25fd6dea7626d0e2" providerId="LiveId" clId="{3B76E8DB-27D5-4577-8AB2-6965D4B62835}" dt="2024-05-29T13:16:35.302" v="5151"/>
          <ac:spMkLst>
            <pc:docMk/>
            <pc:sldMk cId="0" sldId="276"/>
            <ac:spMk id="3" creationId="{228CE5CF-CA8D-5160-79F1-1D0857F8698B}"/>
          </ac:spMkLst>
        </pc:spChg>
        <pc:spChg chg="mod">
          <ac:chgData name="Hiranmayee R" userId="25fd6dea7626d0e2" providerId="LiveId" clId="{3B76E8DB-27D5-4577-8AB2-6965D4B62835}" dt="2024-05-29T13:16:35.302" v="5151"/>
          <ac:spMkLst>
            <pc:docMk/>
            <pc:sldMk cId="0" sldId="276"/>
            <ac:spMk id="4" creationId="{75066991-439B-33E9-4661-D4E497F38BB0}"/>
          </ac:spMkLst>
        </pc:spChg>
        <pc:spChg chg="mod">
          <ac:chgData name="Hiranmayee R" userId="25fd6dea7626d0e2" providerId="LiveId" clId="{3B76E8DB-27D5-4577-8AB2-6965D4B62835}" dt="2024-05-29T13:17:12.065" v="5152" actId="113"/>
          <ac:spMkLst>
            <pc:docMk/>
            <pc:sldMk cId="0" sldId="276"/>
            <ac:spMk id="36867" creationId="{00000000-0000-0000-0000-000000000000}"/>
          </ac:spMkLst>
        </pc:spChg>
        <pc:spChg chg="mod">
          <ac:chgData name="Hiranmayee R" userId="25fd6dea7626d0e2" providerId="LiveId" clId="{3B76E8DB-27D5-4577-8AB2-6965D4B62835}" dt="2024-05-29T13:19:33.802" v="5182" actId="255"/>
          <ac:spMkLst>
            <pc:docMk/>
            <pc:sldMk cId="0" sldId="276"/>
            <ac:spMk id="36868" creationId="{00000000-0000-0000-0000-000000000000}"/>
          </ac:spMkLst>
        </pc:spChg>
        <pc:spChg chg="del mod">
          <ac:chgData name="Hiranmayee R" userId="25fd6dea7626d0e2" providerId="LiveId" clId="{3B76E8DB-27D5-4577-8AB2-6965D4B62835}" dt="2024-05-29T13:19:06.922" v="5177" actId="21"/>
          <ac:spMkLst>
            <pc:docMk/>
            <pc:sldMk cId="0" sldId="276"/>
            <ac:spMk id="36869" creationId="{00000000-0000-0000-0000-000000000000}"/>
          </ac:spMkLst>
        </pc:spChg>
        <pc:grpChg chg="add mod">
          <ac:chgData name="Hiranmayee R" userId="25fd6dea7626d0e2" providerId="LiveId" clId="{3B76E8DB-27D5-4577-8AB2-6965D4B62835}" dt="2024-05-29T13:16:35.302" v="5151"/>
          <ac:grpSpMkLst>
            <pc:docMk/>
            <pc:sldMk cId="0" sldId="276"/>
            <ac:grpSpMk id="2" creationId="{55D0D136-58A0-C3B4-32E8-0BCCA133638A}"/>
          </ac:grpSpMkLst>
        </pc:grpChg>
        <pc:graphicFrameChg chg="mod">
          <ac:chgData name="Hiranmayee R" userId="25fd6dea7626d0e2" providerId="LiveId" clId="{3B76E8DB-27D5-4577-8AB2-6965D4B62835}" dt="2024-05-29T13:19:38.931" v="5183" actId="1076"/>
          <ac:graphicFrameMkLst>
            <pc:docMk/>
            <pc:sldMk cId="0" sldId="276"/>
            <ac:graphicFrameMk id="36866" creationId="{00000000-0000-0000-0000-000000000000}"/>
          </ac:graphicFrameMkLst>
        </pc:graphicFrameChg>
        <pc:picChg chg="mod">
          <ac:chgData name="Hiranmayee R" userId="25fd6dea7626d0e2" providerId="LiveId" clId="{3B76E8DB-27D5-4577-8AB2-6965D4B62835}" dt="2024-05-29T13:17:31.934" v="5157" actId="1076"/>
          <ac:picMkLst>
            <pc:docMk/>
            <pc:sldMk cId="0" sldId="276"/>
            <ac:picMk id="36870" creationId="{00000000-0000-0000-0000-000000000000}"/>
          </ac:picMkLst>
        </pc:picChg>
        <pc:picChg chg="mod">
          <ac:chgData name="Hiranmayee R" userId="25fd6dea7626d0e2" providerId="LiveId" clId="{3B76E8DB-27D5-4577-8AB2-6965D4B62835}" dt="2024-05-29T13:17:38.716" v="5160" actId="1076"/>
          <ac:picMkLst>
            <pc:docMk/>
            <pc:sldMk cId="0" sldId="276"/>
            <ac:picMk id="36871" creationId="{00000000-0000-0000-0000-000000000000}"/>
          </ac:picMkLst>
        </pc:picChg>
        <pc:picChg chg="mod">
          <ac:chgData name="Hiranmayee R" userId="25fd6dea7626d0e2" providerId="LiveId" clId="{3B76E8DB-27D5-4577-8AB2-6965D4B62835}" dt="2024-05-29T13:19:40.806" v="5184" actId="1076"/>
          <ac:picMkLst>
            <pc:docMk/>
            <pc:sldMk cId="0" sldId="276"/>
            <ac:picMk id="36872" creationId="{00000000-0000-0000-0000-000000000000}"/>
          </ac:picMkLst>
        </pc:picChg>
      </pc:sldChg>
      <pc:sldChg chg="new del">
        <pc:chgData name="Hiranmayee R" userId="25fd6dea7626d0e2" providerId="LiveId" clId="{3B76E8DB-27D5-4577-8AB2-6965D4B62835}" dt="2024-05-25T09:21:22.980" v="85" actId="2696"/>
        <pc:sldMkLst>
          <pc:docMk/>
          <pc:sldMk cId="71347022" sldId="276"/>
        </pc:sldMkLst>
      </pc:sldChg>
      <pc:sldChg chg="new del">
        <pc:chgData name="Hiranmayee R" userId="25fd6dea7626d0e2" providerId="LiveId" clId="{3B76E8DB-27D5-4577-8AB2-6965D4B62835}" dt="2024-05-25T09:21:35.221" v="87" actId="2696"/>
        <pc:sldMkLst>
          <pc:docMk/>
          <pc:sldMk cId="1277260124" sldId="276"/>
        </pc:sldMkLst>
      </pc:sldChg>
      <pc:sldChg chg="addSp delSp modSp add del mod">
        <pc:chgData name="Hiranmayee R" userId="25fd6dea7626d0e2" providerId="LiveId" clId="{3B76E8DB-27D5-4577-8AB2-6965D4B62835}" dt="2024-05-27T05:33:56.151" v="2254" actId="2696"/>
        <pc:sldMkLst>
          <pc:docMk/>
          <pc:sldMk cId="1283470609" sldId="276"/>
        </pc:sldMkLst>
        <pc:spChg chg="del mod">
          <ac:chgData name="Hiranmayee R" userId="25fd6dea7626d0e2" providerId="LiveId" clId="{3B76E8DB-27D5-4577-8AB2-6965D4B62835}" dt="2024-05-25T09:21:59.722" v="97"/>
          <ac:spMkLst>
            <pc:docMk/>
            <pc:sldMk cId="1283470609" sldId="276"/>
            <ac:spMk id="8" creationId="{00000000-0000-0000-0000-000000000000}"/>
          </ac:spMkLst>
        </pc:spChg>
        <pc:spChg chg="del mod">
          <ac:chgData name="Hiranmayee R" userId="25fd6dea7626d0e2" providerId="LiveId" clId="{3B76E8DB-27D5-4577-8AB2-6965D4B62835}" dt="2024-05-25T09:21:51.590" v="94"/>
          <ac:spMkLst>
            <pc:docMk/>
            <pc:sldMk cId="1283470609" sldId="276"/>
            <ac:spMk id="12" creationId="{E1306722-A893-D9E2-BC3D-25E1232E3673}"/>
          </ac:spMkLst>
        </pc:spChg>
        <pc:picChg chg="del">
          <ac:chgData name="Hiranmayee R" userId="25fd6dea7626d0e2" providerId="LiveId" clId="{3B76E8DB-27D5-4577-8AB2-6965D4B62835}" dt="2024-05-25T09:21:42.340" v="89" actId="478"/>
          <ac:picMkLst>
            <pc:docMk/>
            <pc:sldMk cId="1283470609" sldId="276"/>
            <ac:picMk id="2" creationId="{3B9FBFA1-0937-9EC9-1231-170B00F65E83}"/>
          </ac:picMkLst>
        </pc:picChg>
        <pc:picChg chg="add mod">
          <ac:chgData name="Hiranmayee R" userId="25fd6dea7626d0e2" providerId="LiveId" clId="{3B76E8DB-27D5-4577-8AB2-6965D4B62835}" dt="2024-05-25T09:22:08.243" v="101" actId="14100"/>
          <ac:picMkLst>
            <pc:docMk/>
            <pc:sldMk cId="1283470609" sldId="276"/>
            <ac:picMk id="9" creationId="{533307A9-5791-A3A8-8198-F7FB2ECF7A47}"/>
          </ac:picMkLst>
        </pc:picChg>
        <pc:picChg chg="del">
          <ac:chgData name="Hiranmayee R" userId="25fd6dea7626d0e2" providerId="LiveId" clId="{3B76E8DB-27D5-4577-8AB2-6965D4B62835}" dt="2024-05-25T09:21:43.536" v="90" actId="478"/>
          <ac:picMkLst>
            <pc:docMk/>
            <pc:sldMk cId="1283470609" sldId="276"/>
            <ac:picMk id="14" creationId="{D65845F8-C318-7C81-98E4-DA4DAC4ADDA4}"/>
          </ac:picMkLst>
        </pc:picChg>
      </pc:sldChg>
      <pc:sldChg chg="addSp delSp modSp add mod">
        <pc:chgData name="Hiranmayee R" userId="25fd6dea7626d0e2" providerId="LiveId" clId="{3B76E8DB-27D5-4577-8AB2-6965D4B62835}" dt="2024-05-29T13:21:54.913" v="5201"/>
        <pc:sldMkLst>
          <pc:docMk/>
          <pc:sldMk cId="0" sldId="277"/>
        </pc:sldMkLst>
        <pc:spChg chg="mod">
          <ac:chgData name="Hiranmayee R" userId="25fd6dea7626d0e2" providerId="LiveId" clId="{3B76E8DB-27D5-4577-8AB2-6965D4B62835}" dt="2024-05-29T13:19:57.276" v="5185"/>
          <ac:spMkLst>
            <pc:docMk/>
            <pc:sldMk cId="0" sldId="277"/>
            <ac:spMk id="3" creationId="{3015F6F8-8CE0-E407-583F-C50EED739DBF}"/>
          </ac:spMkLst>
        </pc:spChg>
        <pc:spChg chg="mod">
          <ac:chgData name="Hiranmayee R" userId="25fd6dea7626d0e2" providerId="LiveId" clId="{3B76E8DB-27D5-4577-8AB2-6965D4B62835}" dt="2024-05-29T13:19:57.276" v="5185"/>
          <ac:spMkLst>
            <pc:docMk/>
            <pc:sldMk cId="0" sldId="277"/>
            <ac:spMk id="4" creationId="{F5EF5D62-0733-2F5D-456E-20384FAB6767}"/>
          </ac:spMkLst>
        </pc:spChg>
        <pc:spChg chg="mod">
          <ac:chgData name="Hiranmayee R" userId="25fd6dea7626d0e2" providerId="LiveId" clId="{3B76E8DB-27D5-4577-8AB2-6965D4B62835}" dt="2024-05-29T13:20:51.937" v="5194" actId="1076"/>
          <ac:spMkLst>
            <pc:docMk/>
            <pc:sldMk cId="0" sldId="277"/>
            <ac:spMk id="37891" creationId="{00000000-0000-0000-0000-000000000000}"/>
          </ac:spMkLst>
        </pc:spChg>
        <pc:spChg chg="del">
          <ac:chgData name="Hiranmayee R" userId="25fd6dea7626d0e2" providerId="LiveId" clId="{3B76E8DB-27D5-4577-8AB2-6965D4B62835}" dt="2024-05-29T13:20:23.833" v="5190" actId="21"/>
          <ac:spMkLst>
            <pc:docMk/>
            <pc:sldMk cId="0" sldId="277"/>
            <ac:spMk id="37892" creationId="{00000000-0000-0000-0000-000000000000}"/>
          </ac:spMkLst>
        </pc:spChg>
        <pc:spChg chg="del mod">
          <ac:chgData name="Hiranmayee R" userId="25fd6dea7626d0e2" providerId="LiveId" clId="{3B76E8DB-27D5-4577-8AB2-6965D4B62835}" dt="2024-05-29T13:20:19.607" v="5189" actId="21"/>
          <ac:spMkLst>
            <pc:docMk/>
            <pc:sldMk cId="0" sldId="277"/>
            <ac:spMk id="37893" creationId="{00000000-0000-0000-0000-000000000000}"/>
          </ac:spMkLst>
        </pc:spChg>
        <pc:grpChg chg="add mod">
          <ac:chgData name="Hiranmayee R" userId="25fd6dea7626d0e2" providerId="LiveId" clId="{3B76E8DB-27D5-4577-8AB2-6965D4B62835}" dt="2024-05-29T13:19:57.276" v="5185"/>
          <ac:grpSpMkLst>
            <pc:docMk/>
            <pc:sldMk cId="0" sldId="277"/>
            <ac:grpSpMk id="2" creationId="{C0EA8911-641B-75BD-D0F1-0AFB8BC7A204}"/>
          </ac:grpSpMkLst>
        </pc:grpChg>
        <pc:graphicFrameChg chg="mod">
          <ac:chgData name="Hiranmayee R" userId="25fd6dea7626d0e2" providerId="LiveId" clId="{3B76E8DB-27D5-4577-8AB2-6965D4B62835}" dt="2024-05-29T13:20:54.045" v="5195" actId="1076"/>
          <ac:graphicFrameMkLst>
            <pc:docMk/>
            <pc:sldMk cId="0" sldId="277"/>
            <ac:graphicFrameMk id="37890" creationId="{00000000-0000-0000-0000-000000000000}"/>
          </ac:graphicFrameMkLst>
        </pc:graphicFrameChg>
        <pc:picChg chg="add mod">
          <ac:chgData name="Hiranmayee R" userId="25fd6dea7626d0e2" providerId="LiveId" clId="{3B76E8DB-27D5-4577-8AB2-6965D4B62835}" dt="2024-05-29T13:21:54.913" v="5201"/>
          <ac:picMkLst>
            <pc:docMk/>
            <pc:sldMk cId="0" sldId="277"/>
            <ac:picMk id="5" creationId="{2FF15BB2-25CA-52AC-5920-110678AFF7D8}"/>
          </ac:picMkLst>
        </pc:picChg>
      </pc:sldChg>
      <pc:sldChg chg="addSp modSp new del mod">
        <pc:chgData name="Hiranmayee R" userId="25fd6dea7626d0e2" providerId="LiveId" clId="{3B76E8DB-27D5-4577-8AB2-6965D4B62835}" dt="2024-05-27T04:21:40.521" v="1493" actId="2696"/>
        <pc:sldMkLst>
          <pc:docMk/>
          <pc:sldMk cId="670411999" sldId="277"/>
        </pc:sldMkLst>
        <pc:spChg chg="mod">
          <ac:chgData name="Hiranmayee R" userId="25fd6dea7626d0e2" providerId="LiveId" clId="{3B76E8DB-27D5-4577-8AB2-6965D4B62835}" dt="2024-05-25T09:47:21.326" v="121"/>
          <ac:spMkLst>
            <pc:docMk/>
            <pc:sldMk cId="670411999" sldId="277"/>
            <ac:spMk id="7" creationId="{78151F71-0D0E-9A08-B9E2-814DA85AC5CC}"/>
          </ac:spMkLst>
        </pc:spChg>
        <pc:spChg chg="mod">
          <ac:chgData name="Hiranmayee R" userId="25fd6dea7626d0e2" providerId="LiveId" clId="{3B76E8DB-27D5-4577-8AB2-6965D4B62835}" dt="2024-05-25T09:47:21.326" v="121"/>
          <ac:spMkLst>
            <pc:docMk/>
            <pc:sldMk cId="670411999" sldId="277"/>
            <ac:spMk id="8" creationId="{870B166E-0946-284F-4B8B-2E2EED556D8E}"/>
          </ac:spMkLst>
        </pc:spChg>
        <pc:grpChg chg="add mod">
          <ac:chgData name="Hiranmayee R" userId="25fd6dea7626d0e2" providerId="LiveId" clId="{3B76E8DB-27D5-4577-8AB2-6965D4B62835}" dt="2024-05-25T09:47:21.326" v="121"/>
          <ac:grpSpMkLst>
            <pc:docMk/>
            <pc:sldMk cId="670411999" sldId="277"/>
            <ac:grpSpMk id="6" creationId="{E4088CB9-6585-8AAB-DF9F-BEDE7475AC9E}"/>
          </ac:grpSpMkLst>
        </pc:grpChg>
        <pc:picChg chg="add mod">
          <ac:chgData name="Hiranmayee R" userId="25fd6dea7626d0e2" providerId="LiveId" clId="{3B76E8DB-27D5-4577-8AB2-6965D4B62835}" dt="2024-05-25T09:34:53.273" v="112" actId="1076"/>
          <ac:picMkLst>
            <pc:docMk/>
            <pc:sldMk cId="670411999" sldId="277"/>
            <ac:picMk id="3" creationId="{29CCE8CA-4CBD-3A90-7566-C68BF642C7CD}"/>
          </ac:picMkLst>
        </pc:picChg>
        <pc:picChg chg="add mod modCrop">
          <ac:chgData name="Hiranmayee R" userId="25fd6dea7626d0e2" providerId="LiveId" clId="{3B76E8DB-27D5-4577-8AB2-6965D4B62835}" dt="2024-05-25T09:35:19.423" v="115" actId="732"/>
          <ac:picMkLst>
            <pc:docMk/>
            <pc:sldMk cId="670411999" sldId="277"/>
            <ac:picMk id="5" creationId="{A6780BCF-AEDB-D343-0A6E-D6D897652EFD}"/>
          </ac:picMkLst>
        </pc:picChg>
      </pc:sldChg>
      <pc:sldChg chg="addSp delSp modSp add mod ord">
        <pc:chgData name="Hiranmayee R" userId="25fd6dea7626d0e2" providerId="LiveId" clId="{3B76E8DB-27D5-4577-8AB2-6965D4B62835}" dt="2024-05-27T05:21:28.629" v="1962" actId="1076"/>
        <pc:sldMkLst>
          <pc:docMk/>
          <pc:sldMk cId="3246913439" sldId="278"/>
        </pc:sldMkLst>
        <pc:grpChg chg="ord">
          <ac:chgData name="Hiranmayee R" userId="25fd6dea7626d0e2" providerId="LiveId" clId="{3B76E8DB-27D5-4577-8AB2-6965D4B62835}" dt="2024-05-25T17:17:47.888" v="171" actId="166"/>
          <ac:grpSpMkLst>
            <pc:docMk/>
            <pc:sldMk cId="3246913439" sldId="278"/>
            <ac:grpSpMk id="3" creationId="{00000000-0000-0000-0000-000000000000}"/>
          </ac:grpSpMkLst>
        </pc:grpChg>
        <pc:picChg chg="add mod">
          <ac:chgData name="Hiranmayee R" userId="25fd6dea7626d0e2" providerId="LiveId" clId="{3B76E8DB-27D5-4577-8AB2-6965D4B62835}" dt="2024-05-25T17:17:35.336" v="169" actId="1076"/>
          <ac:picMkLst>
            <pc:docMk/>
            <pc:sldMk cId="3246913439" sldId="278"/>
            <ac:picMk id="7" creationId="{95D07B3D-86F1-AAAA-3729-FD5DCE3BC631}"/>
          </ac:picMkLst>
        </pc:picChg>
        <pc:picChg chg="del">
          <ac:chgData name="Hiranmayee R" userId="25fd6dea7626d0e2" providerId="LiveId" clId="{3B76E8DB-27D5-4577-8AB2-6965D4B62835}" dt="2024-05-25T17:00:22.395" v="145" actId="478"/>
          <ac:picMkLst>
            <pc:docMk/>
            <pc:sldMk cId="3246913439" sldId="278"/>
            <ac:picMk id="9" creationId="{533307A9-5791-A3A8-8198-F7FB2ECF7A47}"/>
          </ac:picMkLst>
        </pc:picChg>
        <pc:picChg chg="add mod modCrop">
          <ac:chgData name="Hiranmayee R" userId="25fd6dea7626d0e2" providerId="LiveId" clId="{3B76E8DB-27D5-4577-8AB2-6965D4B62835}" dt="2024-05-25T17:18:57.350" v="178" actId="1076"/>
          <ac:picMkLst>
            <pc:docMk/>
            <pc:sldMk cId="3246913439" sldId="278"/>
            <ac:picMk id="10" creationId="{0A03137A-CFE5-8AA5-336C-0E75149627AF}"/>
          </ac:picMkLst>
        </pc:picChg>
        <pc:picChg chg="add mod">
          <ac:chgData name="Hiranmayee R" userId="25fd6dea7626d0e2" providerId="LiveId" clId="{3B76E8DB-27D5-4577-8AB2-6965D4B62835}" dt="2024-05-25T17:17:53.532" v="173" actId="1076"/>
          <ac:picMkLst>
            <pc:docMk/>
            <pc:sldMk cId="3246913439" sldId="278"/>
            <ac:picMk id="12" creationId="{D5B19C0F-34DB-9594-EF2C-5D883E5997F9}"/>
          </ac:picMkLst>
        </pc:picChg>
        <pc:picChg chg="add mod">
          <ac:chgData name="Hiranmayee R" userId="25fd6dea7626d0e2" providerId="LiveId" clId="{3B76E8DB-27D5-4577-8AB2-6965D4B62835}" dt="2024-05-25T17:18:00.418" v="175" actId="1076"/>
          <ac:picMkLst>
            <pc:docMk/>
            <pc:sldMk cId="3246913439" sldId="278"/>
            <ac:picMk id="14" creationId="{9174C315-E0DC-AE6A-0FA4-7065452343BA}"/>
          </ac:picMkLst>
        </pc:picChg>
        <pc:picChg chg="add mod">
          <ac:chgData name="Hiranmayee R" userId="25fd6dea7626d0e2" providerId="LiveId" clId="{3B76E8DB-27D5-4577-8AB2-6965D4B62835}" dt="2024-05-27T05:21:28.629" v="1962" actId="1076"/>
          <ac:picMkLst>
            <pc:docMk/>
            <pc:sldMk cId="3246913439" sldId="278"/>
            <ac:picMk id="1026" creationId="{A4962D8E-FE65-4A42-458C-A0E7CAD913A8}"/>
          </ac:picMkLst>
        </pc:picChg>
      </pc:sldChg>
      <pc:sldChg chg="addSp modSp new mod ord">
        <pc:chgData name="Hiranmayee R" userId="25fd6dea7626d0e2" providerId="LiveId" clId="{3B76E8DB-27D5-4577-8AB2-6965D4B62835}" dt="2024-05-27T04:08:49.303" v="1492"/>
        <pc:sldMkLst>
          <pc:docMk/>
          <pc:sldMk cId="1327338347" sldId="279"/>
        </pc:sldMkLst>
        <pc:spChg chg="mod">
          <ac:chgData name="Hiranmayee R" userId="25fd6dea7626d0e2" providerId="LiveId" clId="{3B76E8DB-27D5-4577-8AB2-6965D4B62835}" dt="2024-05-25T17:19:03.234" v="179"/>
          <ac:spMkLst>
            <pc:docMk/>
            <pc:sldMk cId="1327338347" sldId="279"/>
            <ac:spMk id="5" creationId="{08B4750F-28F9-A5D6-651B-0E95EC903836}"/>
          </ac:spMkLst>
        </pc:spChg>
        <pc:spChg chg="mod">
          <ac:chgData name="Hiranmayee R" userId="25fd6dea7626d0e2" providerId="LiveId" clId="{3B76E8DB-27D5-4577-8AB2-6965D4B62835}" dt="2024-05-25T17:19:03.234" v="179"/>
          <ac:spMkLst>
            <pc:docMk/>
            <pc:sldMk cId="1327338347" sldId="279"/>
            <ac:spMk id="6" creationId="{9B34FC3F-1052-A259-97AB-BC09DA44B586}"/>
          </ac:spMkLst>
        </pc:spChg>
        <pc:grpChg chg="add mod">
          <ac:chgData name="Hiranmayee R" userId="25fd6dea7626d0e2" providerId="LiveId" clId="{3B76E8DB-27D5-4577-8AB2-6965D4B62835}" dt="2024-05-25T17:19:03.234" v="179"/>
          <ac:grpSpMkLst>
            <pc:docMk/>
            <pc:sldMk cId="1327338347" sldId="279"/>
            <ac:grpSpMk id="4" creationId="{88F785E0-85AB-F4F7-FAE5-C6E9B92A3B12}"/>
          </ac:grpSpMkLst>
        </pc:grpChg>
        <pc:picChg chg="add mod">
          <ac:chgData name="Hiranmayee R" userId="25fd6dea7626d0e2" providerId="LiveId" clId="{3B76E8DB-27D5-4577-8AB2-6965D4B62835}" dt="2024-05-25T17:19:13.889" v="182" actId="1076"/>
          <ac:picMkLst>
            <pc:docMk/>
            <pc:sldMk cId="1327338347" sldId="279"/>
            <ac:picMk id="3" creationId="{94071969-9396-35D2-CB83-03AC0AFCA5DD}"/>
          </ac:picMkLst>
        </pc:picChg>
        <pc:picChg chg="add mod ord">
          <ac:chgData name="Hiranmayee R" userId="25fd6dea7626d0e2" providerId="LiveId" clId="{3B76E8DB-27D5-4577-8AB2-6965D4B62835}" dt="2024-05-25T17:21:13.096" v="199" actId="167"/>
          <ac:picMkLst>
            <pc:docMk/>
            <pc:sldMk cId="1327338347" sldId="279"/>
            <ac:picMk id="8" creationId="{A099B7E2-4B06-E347-73C9-6E49228B13A7}"/>
          </ac:picMkLst>
        </pc:picChg>
        <pc:picChg chg="add mod">
          <ac:chgData name="Hiranmayee R" userId="25fd6dea7626d0e2" providerId="LiveId" clId="{3B76E8DB-27D5-4577-8AB2-6965D4B62835}" dt="2024-05-25T17:21:01.465" v="196" actId="1076"/>
          <ac:picMkLst>
            <pc:docMk/>
            <pc:sldMk cId="1327338347" sldId="279"/>
            <ac:picMk id="10" creationId="{A28650A4-27C2-9978-4B5A-C4C541F31EA4}"/>
          </ac:picMkLst>
        </pc:picChg>
        <pc:picChg chg="add mod ord">
          <ac:chgData name="Hiranmayee R" userId="25fd6dea7626d0e2" providerId="LiveId" clId="{3B76E8DB-27D5-4577-8AB2-6965D4B62835}" dt="2024-05-26T09:19:09.935" v="630" actId="14100"/>
          <ac:picMkLst>
            <pc:docMk/>
            <pc:sldMk cId="1327338347" sldId="279"/>
            <ac:picMk id="12" creationId="{F8301C99-18C5-BF97-CFF6-38D652C176E4}"/>
          </ac:picMkLst>
        </pc:picChg>
      </pc:sldChg>
      <pc:sldChg chg="addSp delSp modSp new mod modAnim">
        <pc:chgData name="Hiranmayee R" userId="25fd6dea7626d0e2" providerId="LiveId" clId="{3B76E8DB-27D5-4577-8AB2-6965D4B62835}" dt="2024-05-25T17:23:49.070" v="232"/>
        <pc:sldMkLst>
          <pc:docMk/>
          <pc:sldMk cId="3053293451" sldId="280"/>
        </pc:sldMkLst>
        <pc:spChg chg="mod">
          <ac:chgData name="Hiranmayee R" userId="25fd6dea7626d0e2" providerId="LiveId" clId="{3B76E8DB-27D5-4577-8AB2-6965D4B62835}" dt="2024-05-25T17:22:30.629" v="207"/>
          <ac:spMkLst>
            <pc:docMk/>
            <pc:sldMk cId="3053293451" sldId="280"/>
            <ac:spMk id="3" creationId="{D70C0452-B708-5E67-7F42-3A2222D5D52E}"/>
          </ac:spMkLst>
        </pc:spChg>
        <pc:spChg chg="mod">
          <ac:chgData name="Hiranmayee R" userId="25fd6dea7626d0e2" providerId="LiveId" clId="{3B76E8DB-27D5-4577-8AB2-6965D4B62835}" dt="2024-05-25T17:22:30.629" v="207"/>
          <ac:spMkLst>
            <pc:docMk/>
            <pc:sldMk cId="3053293451" sldId="280"/>
            <ac:spMk id="4" creationId="{FBC0806F-C42E-18C4-66C6-8E3F4BAEEFDF}"/>
          </ac:spMkLst>
        </pc:spChg>
        <pc:spChg chg="add del mod">
          <ac:chgData name="Hiranmayee R" userId="25fd6dea7626d0e2" providerId="LiveId" clId="{3B76E8DB-27D5-4577-8AB2-6965D4B62835}" dt="2024-05-25T17:23:01.440" v="224" actId="47"/>
          <ac:spMkLst>
            <pc:docMk/>
            <pc:sldMk cId="3053293451" sldId="280"/>
            <ac:spMk id="5" creationId="{F1E17B93-8C8E-57E8-6F8E-D0A850A3C8F8}"/>
          </ac:spMkLst>
        </pc:spChg>
        <pc:spChg chg="add mod">
          <ac:chgData name="Hiranmayee R" userId="25fd6dea7626d0e2" providerId="LiveId" clId="{3B76E8DB-27D5-4577-8AB2-6965D4B62835}" dt="2024-05-25T17:23:37.890" v="229" actId="14100"/>
          <ac:spMkLst>
            <pc:docMk/>
            <pc:sldMk cId="3053293451" sldId="280"/>
            <ac:spMk id="7" creationId="{4772717D-5C5A-5BD2-4EA5-9E334D025BDA}"/>
          </ac:spMkLst>
        </pc:spChg>
        <pc:grpChg chg="add mod">
          <ac:chgData name="Hiranmayee R" userId="25fd6dea7626d0e2" providerId="LiveId" clId="{3B76E8DB-27D5-4577-8AB2-6965D4B62835}" dt="2024-05-25T17:22:30.629" v="207"/>
          <ac:grpSpMkLst>
            <pc:docMk/>
            <pc:sldMk cId="3053293451" sldId="280"/>
            <ac:grpSpMk id="2" creationId="{1F71D1A1-14A0-42E5-6E69-AA2D231D7664}"/>
          </ac:grpSpMkLst>
        </pc:grpChg>
      </pc:sldChg>
      <pc:sldChg chg="addSp modSp new mod">
        <pc:chgData name="Hiranmayee R" userId="25fd6dea7626d0e2" providerId="LiveId" clId="{3B76E8DB-27D5-4577-8AB2-6965D4B62835}" dt="2024-05-26T10:51:13.628" v="1327" actId="1038"/>
        <pc:sldMkLst>
          <pc:docMk/>
          <pc:sldMk cId="2600925003" sldId="281"/>
        </pc:sldMkLst>
        <pc:spChg chg="mod">
          <ac:chgData name="Hiranmayee R" userId="25fd6dea7626d0e2" providerId="LiveId" clId="{3B76E8DB-27D5-4577-8AB2-6965D4B62835}" dt="2024-05-25T17:24:09.999" v="234"/>
          <ac:spMkLst>
            <pc:docMk/>
            <pc:sldMk cId="2600925003" sldId="281"/>
            <ac:spMk id="3" creationId="{793FD062-902D-8997-D6C1-1AF13AA67B96}"/>
          </ac:spMkLst>
        </pc:spChg>
        <pc:spChg chg="mod">
          <ac:chgData name="Hiranmayee R" userId="25fd6dea7626d0e2" providerId="LiveId" clId="{3B76E8DB-27D5-4577-8AB2-6965D4B62835}" dt="2024-05-25T17:24:09.999" v="234"/>
          <ac:spMkLst>
            <pc:docMk/>
            <pc:sldMk cId="2600925003" sldId="281"/>
            <ac:spMk id="4" creationId="{3243EAAC-EEB0-BB48-2E9A-DE5A6D69E7EE}"/>
          </ac:spMkLst>
        </pc:spChg>
        <pc:spChg chg="add mod">
          <ac:chgData name="Hiranmayee R" userId="25fd6dea7626d0e2" providerId="LiveId" clId="{3B76E8DB-27D5-4577-8AB2-6965D4B62835}" dt="2024-05-26T10:51:12.324" v="1326" actId="14100"/>
          <ac:spMkLst>
            <pc:docMk/>
            <pc:sldMk cId="2600925003" sldId="281"/>
            <ac:spMk id="5" creationId="{FB2E1ED9-4F62-8089-408E-A41A75CCA07F}"/>
          </ac:spMkLst>
        </pc:spChg>
        <pc:spChg chg="add mod">
          <ac:chgData name="Hiranmayee R" userId="25fd6dea7626d0e2" providerId="LiveId" clId="{3B76E8DB-27D5-4577-8AB2-6965D4B62835}" dt="2024-05-26T10:51:13.628" v="1327" actId="1038"/>
          <ac:spMkLst>
            <pc:docMk/>
            <pc:sldMk cId="2600925003" sldId="281"/>
            <ac:spMk id="6" creationId="{94420C14-68B4-FA2B-2EB2-557102F64AC5}"/>
          </ac:spMkLst>
        </pc:spChg>
        <pc:grpChg chg="add mod">
          <ac:chgData name="Hiranmayee R" userId="25fd6dea7626d0e2" providerId="LiveId" clId="{3B76E8DB-27D5-4577-8AB2-6965D4B62835}" dt="2024-05-25T17:24:09.999" v="234"/>
          <ac:grpSpMkLst>
            <pc:docMk/>
            <pc:sldMk cId="2600925003" sldId="281"/>
            <ac:grpSpMk id="2" creationId="{4F63ADE8-6FBD-7939-AFAA-A3BC9ECD578C}"/>
          </ac:grpSpMkLst>
        </pc:grpChg>
      </pc:sldChg>
      <pc:sldChg chg="addSp modSp new mod">
        <pc:chgData name="Hiranmayee R" userId="25fd6dea7626d0e2" providerId="LiveId" clId="{3B76E8DB-27D5-4577-8AB2-6965D4B62835}" dt="2024-05-29T13:22:51.287" v="5218" actId="57"/>
        <pc:sldMkLst>
          <pc:docMk/>
          <pc:sldMk cId="2222938968" sldId="282"/>
        </pc:sldMkLst>
        <pc:spChg chg="mod">
          <ac:chgData name="Hiranmayee R" userId="25fd6dea7626d0e2" providerId="LiveId" clId="{3B76E8DB-27D5-4577-8AB2-6965D4B62835}" dt="2024-05-26T09:45:15.331" v="633"/>
          <ac:spMkLst>
            <pc:docMk/>
            <pc:sldMk cId="2222938968" sldId="282"/>
            <ac:spMk id="3" creationId="{F4C212B0-904F-EC80-E1F9-DFB87AE1F930}"/>
          </ac:spMkLst>
        </pc:spChg>
        <pc:spChg chg="mod">
          <ac:chgData name="Hiranmayee R" userId="25fd6dea7626d0e2" providerId="LiveId" clId="{3B76E8DB-27D5-4577-8AB2-6965D4B62835}" dt="2024-05-26T09:45:15.331" v="633"/>
          <ac:spMkLst>
            <pc:docMk/>
            <pc:sldMk cId="2222938968" sldId="282"/>
            <ac:spMk id="4" creationId="{DDC46A36-7917-1411-FB1C-07C6A17E44C7}"/>
          </ac:spMkLst>
        </pc:spChg>
        <pc:spChg chg="add mod">
          <ac:chgData name="Hiranmayee R" userId="25fd6dea7626d0e2" providerId="LiveId" clId="{3B76E8DB-27D5-4577-8AB2-6965D4B62835}" dt="2024-05-28T10:22:23.549" v="3880" actId="255"/>
          <ac:spMkLst>
            <pc:docMk/>
            <pc:sldMk cId="2222938968" sldId="282"/>
            <ac:spMk id="6" creationId="{A9FD673A-81C5-465E-5D04-891278735D65}"/>
          </ac:spMkLst>
        </pc:spChg>
        <pc:spChg chg="add mod">
          <ac:chgData name="Hiranmayee R" userId="25fd6dea7626d0e2" providerId="LiveId" clId="{3B76E8DB-27D5-4577-8AB2-6965D4B62835}" dt="2024-05-26T09:47:32.552" v="677" actId="255"/>
          <ac:spMkLst>
            <pc:docMk/>
            <pc:sldMk cId="2222938968" sldId="282"/>
            <ac:spMk id="7" creationId="{9E5AB193-0B32-B634-CFA3-27E9971B314B}"/>
          </ac:spMkLst>
        </pc:spChg>
        <pc:spChg chg="add mod">
          <ac:chgData name="Hiranmayee R" userId="25fd6dea7626d0e2" providerId="LiveId" clId="{3B76E8DB-27D5-4577-8AB2-6965D4B62835}" dt="2024-05-29T13:22:51.287" v="5218" actId="57"/>
          <ac:spMkLst>
            <pc:docMk/>
            <pc:sldMk cId="2222938968" sldId="282"/>
            <ac:spMk id="9" creationId="{B687C003-5914-1D62-7EB9-444DD842038B}"/>
          </ac:spMkLst>
        </pc:spChg>
        <pc:grpChg chg="add mod">
          <ac:chgData name="Hiranmayee R" userId="25fd6dea7626d0e2" providerId="LiveId" clId="{3B76E8DB-27D5-4577-8AB2-6965D4B62835}" dt="2024-05-26T09:45:15.331" v="633"/>
          <ac:grpSpMkLst>
            <pc:docMk/>
            <pc:sldMk cId="2222938968" sldId="282"/>
            <ac:grpSpMk id="2" creationId="{EEED7C75-7026-4288-3335-B1C09F9CE364}"/>
          </ac:grpSpMkLst>
        </pc:grpChg>
        <pc:picChg chg="add mod">
          <ac:chgData name="Hiranmayee R" userId="25fd6dea7626d0e2" providerId="LiveId" clId="{3B76E8DB-27D5-4577-8AB2-6965D4B62835}" dt="2024-05-28T10:22:12.506" v="3879" actId="1076"/>
          <ac:picMkLst>
            <pc:docMk/>
            <pc:sldMk cId="2222938968" sldId="282"/>
            <ac:picMk id="1026" creationId="{8154CE55-194F-FDE6-2BF0-38E141861B42}"/>
          </ac:picMkLst>
        </pc:picChg>
      </pc:sldChg>
      <pc:sldChg chg="addSp delSp modSp new mod">
        <pc:chgData name="Hiranmayee R" userId="25fd6dea7626d0e2" providerId="LiveId" clId="{3B76E8DB-27D5-4577-8AB2-6965D4B62835}" dt="2024-05-28T10:29:34.181" v="3920" actId="255"/>
        <pc:sldMkLst>
          <pc:docMk/>
          <pc:sldMk cId="3531406642" sldId="283"/>
        </pc:sldMkLst>
        <pc:spChg chg="mod">
          <ac:chgData name="Hiranmayee R" userId="25fd6dea7626d0e2" providerId="LiveId" clId="{3B76E8DB-27D5-4577-8AB2-6965D4B62835}" dt="2024-05-26T09:52:36.080" v="751"/>
          <ac:spMkLst>
            <pc:docMk/>
            <pc:sldMk cId="3531406642" sldId="283"/>
            <ac:spMk id="3" creationId="{BB208831-8F75-9872-545B-2E6E2395E301}"/>
          </ac:spMkLst>
        </pc:spChg>
        <pc:spChg chg="mod">
          <ac:chgData name="Hiranmayee R" userId="25fd6dea7626d0e2" providerId="LiveId" clId="{3B76E8DB-27D5-4577-8AB2-6965D4B62835}" dt="2024-05-26T09:52:36.080" v="751"/>
          <ac:spMkLst>
            <pc:docMk/>
            <pc:sldMk cId="3531406642" sldId="283"/>
            <ac:spMk id="4" creationId="{8FEB9BD6-EB86-0CB5-DA13-E8DDAB97822E}"/>
          </ac:spMkLst>
        </pc:spChg>
        <pc:spChg chg="add del mod">
          <ac:chgData name="Hiranmayee R" userId="25fd6dea7626d0e2" providerId="LiveId" clId="{3B76E8DB-27D5-4577-8AB2-6965D4B62835}" dt="2024-05-26T09:53:58.595" v="755" actId="478"/>
          <ac:spMkLst>
            <pc:docMk/>
            <pc:sldMk cId="3531406642" sldId="283"/>
            <ac:spMk id="6" creationId="{1D92D1DE-5E9B-EBE5-D946-E00817C9F884}"/>
          </ac:spMkLst>
        </pc:spChg>
        <pc:spChg chg="add del">
          <ac:chgData name="Hiranmayee R" userId="25fd6dea7626d0e2" providerId="LiveId" clId="{3B76E8DB-27D5-4577-8AB2-6965D4B62835}" dt="2024-05-26T09:53:58.595" v="755" actId="478"/>
          <ac:spMkLst>
            <pc:docMk/>
            <pc:sldMk cId="3531406642" sldId="283"/>
            <ac:spMk id="7" creationId="{E32FCC11-C2B1-8017-B03A-4706E6E03170}"/>
          </ac:spMkLst>
        </pc:spChg>
        <pc:spChg chg="add mod">
          <ac:chgData name="Hiranmayee R" userId="25fd6dea7626d0e2" providerId="LiveId" clId="{3B76E8DB-27D5-4577-8AB2-6965D4B62835}" dt="2024-05-28T10:29:22.841" v="3919" actId="20577"/>
          <ac:spMkLst>
            <pc:docMk/>
            <pc:sldMk cId="3531406642" sldId="283"/>
            <ac:spMk id="8" creationId="{5D7ABD32-BB6D-365A-3292-F6CE88268F68}"/>
          </ac:spMkLst>
        </pc:spChg>
        <pc:spChg chg="add mod">
          <ac:chgData name="Hiranmayee R" userId="25fd6dea7626d0e2" providerId="LiveId" clId="{3B76E8DB-27D5-4577-8AB2-6965D4B62835}" dt="2024-05-28T10:29:34.181" v="3920" actId="255"/>
          <ac:spMkLst>
            <pc:docMk/>
            <pc:sldMk cId="3531406642" sldId="283"/>
            <ac:spMk id="10" creationId="{E1E8A540-046B-1ABB-33F7-8274916B3104}"/>
          </ac:spMkLst>
        </pc:spChg>
        <pc:spChg chg="add mod">
          <ac:chgData name="Hiranmayee R" userId="25fd6dea7626d0e2" providerId="LiveId" clId="{3B76E8DB-27D5-4577-8AB2-6965D4B62835}" dt="2024-05-26T09:59:19.865" v="812" actId="767"/>
          <ac:spMkLst>
            <pc:docMk/>
            <pc:sldMk cId="3531406642" sldId="283"/>
            <ac:spMk id="13" creationId="{D9045372-9C49-B244-3676-F1DE936A0B05}"/>
          </ac:spMkLst>
        </pc:spChg>
        <pc:grpChg chg="add mod">
          <ac:chgData name="Hiranmayee R" userId="25fd6dea7626d0e2" providerId="LiveId" clId="{3B76E8DB-27D5-4577-8AB2-6965D4B62835}" dt="2024-05-26T09:52:36.080" v="751"/>
          <ac:grpSpMkLst>
            <pc:docMk/>
            <pc:sldMk cId="3531406642" sldId="283"/>
            <ac:grpSpMk id="2" creationId="{EB1DFF29-5B5C-ED4B-BFF4-B3638BEAFCD2}"/>
          </ac:grpSpMkLst>
        </pc:grpChg>
        <pc:picChg chg="add del mod ord modCrop">
          <ac:chgData name="Hiranmayee R" userId="25fd6dea7626d0e2" providerId="LiveId" clId="{3B76E8DB-27D5-4577-8AB2-6965D4B62835}" dt="2024-05-28T10:24:07.426" v="3882" actId="478"/>
          <ac:picMkLst>
            <pc:docMk/>
            <pc:sldMk cId="3531406642" sldId="283"/>
            <ac:picMk id="12" creationId="{A44C1B93-25A0-A435-E632-A0044FA69F69}"/>
          </ac:picMkLst>
        </pc:picChg>
        <pc:picChg chg="add mod">
          <ac:chgData name="Hiranmayee R" userId="25fd6dea7626d0e2" providerId="LiveId" clId="{3B76E8DB-27D5-4577-8AB2-6965D4B62835}" dt="2024-05-28T10:24:42.431" v="3890" actId="1076"/>
          <ac:picMkLst>
            <pc:docMk/>
            <pc:sldMk cId="3531406642" sldId="283"/>
            <ac:picMk id="8194" creationId="{11F1A1DA-80D6-7FFD-FABB-D2235131014C}"/>
          </ac:picMkLst>
        </pc:picChg>
      </pc:sldChg>
      <pc:sldChg chg="addSp delSp modSp new mod">
        <pc:chgData name="Hiranmayee R" userId="25fd6dea7626d0e2" providerId="LiveId" clId="{3B76E8DB-27D5-4577-8AB2-6965D4B62835}" dt="2024-05-29T13:48:51.277" v="5368" actId="20577"/>
        <pc:sldMkLst>
          <pc:docMk/>
          <pc:sldMk cId="830197823" sldId="284"/>
        </pc:sldMkLst>
        <pc:spChg chg="mod">
          <ac:chgData name="Hiranmayee R" userId="25fd6dea7626d0e2" providerId="LiveId" clId="{3B76E8DB-27D5-4577-8AB2-6965D4B62835}" dt="2024-05-26T10:06:28.458" v="831"/>
          <ac:spMkLst>
            <pc:docMk/>
            <pc:sldMk cId="830197823" sldId="284"/>
            <ac:spMk id="3" creationId="{1555044B-9ACD-9F10-C449-EA994CB8737D}"/>
          </ac:spMkLst>
        </pc:spChg>
        <pc:spChg chg="mod">
          <ac:chgData name="Hiranmayee R" userId="25fd6dea7626d0e2" providerId="LiveId" clId="{3B76E8DB-27D5-4577-8AB2-6965D4B62835}" dt="2024-05-26T10:06:28.458" v="831"/>
          <ac:spMkLst>
            <pc:docMk/>
            <pc:sldMk cId="830197823" sldId="284"/>
            <ac:spMk id="4" creationId="{5ADA943A-F722-8028-617A-7D860C830F9C}"/>
          </ac:spMkLst>
        </pc:spChg>
        <pc:spChg chg="add mod">
          <ac:chgData name="Hiranmayee R" userId="25fd6dea7626d0e2" providerId="LiveId" clId="{3B76E8DB-27D5-4577-8AB2-6965D4B62835}" dt="2024-05-26T10:12:05.893" v="867" actId="14100"/>
          <ac:spMkLst>
            <pc:docMk/>
            <pc:sldMk cId="830197823" sldId="284"/>
            <ac:spMk id="5" creationId="{FC6BA1B8-124E-B453-853D-56025C860A45}"/>
          </ac:spMkLst>
        </pc:spChg>
        <pc:spChg chg="add mod">
          <ac:chgData name="Hiranmayee R" userId="25fd6dea7626d0e2" providerId="LiveId" clId="{3B76E8DB-27D5-4577-8AB2-6965D4B62835}" dt="2024-05-26T10:14:27.561" v="949" actId="20577"/>
          <ac:spMkLst>
            <pc:docMk/>
            <pc:sldMk cId="830197823" sldId="284"/>
            <ac:spMk id="7" creationId="{8328E549-7D40-C6C2-5844-D7AA5F551C6B}"/>
          </ac:spMkLst>
        </pc:spChg>
        <pc:spChg chg="add mod">
          <ac:chgData name="Hiranmayee R" userId="25fd6dea7626d0e2" providerId="LiveId" clId="{3B76E8DB-27D5-4577-8AB2-6965D4B62835}" dt="2024-05-29T13:38:27.897" v="5358" actId="207"/>
          <ac:spMkLst>
            <pc:docMk/>
            <pc:sldMk cId="830197823" sldId="284"/>
            <ac:spMk id="8" creationId="{7EE99390-069D-6DBC-55D8-552404B8A110}"/>
          </ac:spMkLst>
        </pc:spChg>
        <pc:spChg chg="add mod">
          <ac:chgData name="Hiranmayee R" userId="25fd6dea7626d0e2" providerId="LiveId" clId="{3B76E8DB-27D5-4577-8AB2-6965D4B62835}" dt="2024-05-29T13:48:51.277" v="5368" actId="20577"/>
          <ac:spMkLst>
            <pc:docMk/>
            <pc:sldMk cId="830197823" sldId="284"/>
            <ac:spMk id="9" creationId="{D41D1563-E889-2255-064C-639685311BF6}"/>
          </ac:spMkLst>
        </pc:spChg>
        <pc:spChg chg="add mod">
          <ac:chgData name="Hiranmayee R" userId="25fd6dea7626d0e2" providerId="LiveId" clId="{3B76E8DB-27D5-4577-8AB2-6965D4B62835}" dt="2024-05-28T10:26:32.887" v="3901" actId="20577"/>
          <ac:spMkLst>
            <pc:docMk/>
            <pc:sldMk cId="830197823" sldId="284"/>
            <ac:spMk id="11" creationId="{C86C9774-F06D-7A7F-8BBC-90EE947DB137}"/>
          </ac:spMkLst>
        </pc:spChg>
        <pc:grpChg chg="add mod">
          <ac:chgData name="Hiranmayee R" userId="25fd6dea7626d0e2" providerId="LiveId" clId="{3B76E8DB-27D5-4577-8AB2-6965D4B62835}" dt="2024-05-26T10:06:28.458" v="831"/>
          <ac:grpSpMkLst>
            <pc:docMk/>
            <pc:sldMk cId="830197823" sldId="284"/>
            <ac:grpSpMk id="2" creationId="{7CE24DE4-E82A-3C44-7BEC-D4D319AF28E2}"/>
          </ac:grpSpMkLst>
        </pc:grpChg>
        <pc:picChg chg="add del">
          <ac:chgData name="Hiranmayee R" userId="25fd6dea7626d0e2" providerId="LiveId" clId="{3B76E8DB-27D5-4577-8AB2-6965D4B62835}" dt="2024-05-26T10:22:43.039" v="983" actId="478"/>
          <ac:picMkLst>
            <pc:docMk/>
            <pc:sldMk cId="830197823" sldId="284"/>
            <ac:picMk id="13" creationId="{3A5717F3-5832-BC27-5B95-C1321A94AD83}"/>
          </ac:picMkLst>
        </pc:picChg>
        <pc:picChg chg="add mod modCrop">
          <ac:chgData name="Hiranmayee R" userId="25fd6dea7626d0e2" providerId="LiveId" clId="{3B76E8DB-27D5-4577-8AB2-6965D4B62835}" dt="2024-05-28T10:26:37.717" v="3902" actId="1076"/>
          <ac:picMkLst>
            <pc:docMk/>
            <pc:sldMk cId="830197823" sldId="284"/>
            <ac:picMk id="15" creationId="{8E4B2612-80E7-5352-4E5D-D2C557392CA9}"/>
          </ac:picMkLst>
        </pc:picChg>
        <pc:picChg chg="add del">
          <ac:chgData name="Hiranmayee R" userId="25fd6dea7626d0e2" providerId="LiveId" clId="{3B76E8DB-27D5-4577-8AB2-6965D4B62835}" dt="2024-05-26T10:26:44.837" v="1009" actId="22"/>
          <ac:picMkLst>
            <pc:docMk/>
            <pc:sldMk cId="830197823" sldId="284"/>
            <ac:picMk id="17" creationId="{67C2F14D-3CD5-9ACF-69D2-AE87EBFBCC04}"/>
          </ac:picMkLst>
        </pc:picChg>
      </pc:sldChg>
      <pc:sldChg chg="addSp delSp modSp new mod ord modClrScheme chgLayout">
        <pc:chgData name="Hiranmayee R" userId="25fd6dea7626d0e2" providerId="LiveId" clId="{3B76E8DB-27D5-4577-8AB2-6965D4B62835}" dt="2024-05-29T11:03:40.689" v="4671"/>
        <pc:sldMkLst>
          <pc:docMk/>
          <pc:sldMk cId="1964810904" sldId="285"/>
        </pc:sldMkLst>
        <pc:spChg chg="mod">
          <ac:chgData name="Hiranmayee R" userId="25fd6dea7626d0e2" providerId="LiveId" clId="{3B76E8DB-27D5-4577-8AB2-6965D4B62835}" dt="2024-05-26T12:15:41.029" v="1335"/>
          <ac:spMkLst>
            <pc:docMk/>
            <pc:sldMk cId="1964810904" sldId="285"/>
            <ac:spMk id="3" creationId="{6E17AE11-B100-5CE2-90AC-4F77FFA91C4E}"/>
          </ac:spMkLst>
        </pc:spChg>
        <pc:spChg chg="mod">
          <ac:chgData name="Hiranmayee R" userId="25fd6dea7626d0e2" providerId="LiveId" clId="{3B76E8DB-27D5-4577-8AB2-6965D4B62835}" dt="2024-05-26T12:15:41.029" v="1335"/>
          <ac:spMkLst>
            <pc:docMk/>
            <pc:sldMk cId="1964810904" sldId="285"/>
            <ac:spMk id="4" creationId="{7E78C6F9-8274-ADE4-8535-DF8A093EF8DF}"/>
          </ac:spMkLst>
        </pc:spChg>
        <pc:spChg chg="add mod ord">
          <ac:chgData name="Hiranmayee R" userId="25fd6dea7626d0e2" providerId="LiveId" clId="{3B76E8DB-27D5-4577-8AB2-6965D4B62835}" dt="2024-05-28T10:07:34.680" v="3808" actId="1076"/>
          <ac:spMkLst>
            <pc:docMk/>
            <pc:sldMk cId="1964810904" sldId="285"/>
            <ac:spMk id="5" creationId="{08734E63-E3F6-3E93-8A28-843906A69A89}"/>
          </ac:spMkLst>
        </pc:spChg>
        <pc:spChg chg="add mod">
          <ac:chgData name="Hiranmayee R" userId="25fd6dea7626d0e2" providerId="LiveId" clId="{3B76E8DB-27D5-4577-8AB2-6965D4B62835}" dt="2024-05-28T10:12:56.239" v="3862" actId="1076"/>
          <ac:spMkLst>
            <pc:docMk/>
            <pc:sldMk cId="1964810904" sldId="285"/>
            <ac:spMk id="6" creationId="{3FB668E6-7AC7-DC43-B930-7F8FECC42F5E}"/>
          </ac:spMkLst>
        </pc:spChg>
        <pc:spChg chg="add del mod ord">
          <ac:chgData name="Hiranmayee R" userId="25fd6dea7626d0e2" providerId="LiveId" clId="{3B76E8DB-27D5-4577-8AB2-6965D4B62835}" dt="2024-05-27T05:25:25.008" v="2093" actId="700"/>
          <ac:spMkLst>
            <pc:docMk/>
            <pc:sldMk cId="1964810904" sldId="285"/>
            <ac:spMk id="7" creationId="{11BBCB84-642C-1621-7114-2A46F92E6F10}"/>
          </ac:spMkLst>
        </pc:spChg>
        <pc:spChg chg="add mod">
          <ac:chgData name="Hiranmayee R" userId="25fd6dea7626d0e2" providerId="LiveId" clId="{3B76E8DB-27D5-4577-8AB2-6965D4B62835}" dt="2024-05-28T10:12:42.285" v="3860" actId="20577"/>
          <ac:spMkLst>
            <pc:docMk/>
            <pc:sldMk cId="1964810904" sldId="285"/>
            <ac:spMk id="8" creationId="{0291AF82-B0A5-24DE-638E-012EB1746AA0}"/>
          </ac:spMkLst>
        </pc:spChg>
        <pc:spChg chg="add mod">
          <ac:chgData name="Hiranmayee R" userId="25fd6dea7626d0e2" providerId="LiveId" clId="{3B76E8DB-27D5-4577-8AB2-6965D4B62835}" dt="2024-05-28T10:07:26.679" v="3807" actId="1076"/>
          <ac:spMkLst>
            <pc:docMk/>
            <pc:sldMk cId="1964810904" sldId="285"/>
            <ac:spMk id="9" creationId="{E636A012-8D82-A0F6-B432-C33B46E45844}"/>
          </ac:spMkLst>
        </pc:spChg>
        <pc:spChg chg="add del mod">
          <ac:chgData name="Hiranmayee R" userId="25fd6dea7626d0e2" providerId="LiveId" clId="{3B76E8DB-27D5-4577-8AB2-6965D4B62835}" dt="2024-05-28T10:12:11.012" v="3853"/>
          <ac:spMkLst>
            <pc:docMk/>
            <pc:sldMk cId="1964810904" sldId="285"/>
            <ac:spMk id="10" creationId="{9B23207D-CDF6-516C-0CE0-A591F6E88DBF}"/>
          </ac:spMkLst>
        </pc:spChg>
        <pc:spChg chg="add del mod">
          <ac:chgData name="Hiranmayee R" userId="25fd6dea7626d0e2" providerId="LiveId" clId="{3B76E8DB-27D5-4577-8AB2-6965D4B62835}" dt="2024-05-28T10:04:51.368" v="3779"/>
          <ac:spMkLst>
            <pc:docMk/>
            <pc:sldMk cId="1964810904" sldId="285"/>
            <ac:spMk id="11" creationId="{C7D12969-404C-A511-0BC7-971923788877}"/>
          </ac:spMkLst>
        </pc:spChg>
        <pc:spChg chg="add del">
          <ac:chgData name="Hiranmayee R" userId="25fd6dea7626d0e2" providerId="LiveId" clId="{3B76E8DB-27D5-4577-8AB2-6965D4B62835}" dt="2024-05-28T10:05:30.031" v="3792" actId="22"/>
          <ac:spMkLst>
            <pc:docMk/>
            <pc:sldMk cId="1964810904" sldId="285"/>
            <ac:spMk id="12" creationId="{B39DCAB3-379C-4A71-8BCC-78E3F691FE9B}"/>
          </ac:spMkLst>
        </pc:spChg>
        <pc:spChg chg="add mod">
          <ac:chgData name="Hiranmayee R" userId="25fd6dea7626d0e2" providerId="LiveId" clId="{3B76E8DB-27D5-4577-8AB2-6965D4B62835}" dt="2024-05-28T10:12:47.965" v="3861" actId="1076"/>
          <ac:spMkLst>
            <pc:docMk/>
            <pc:sldMk cId="1964810904" sldId="285"/>
            <ac:spMk id="14" creationId="{41BA8C80-691C-7D29-5EAA-2A7F44ECC0C2}"/>
          </ac:spMkLst>
        </pc:spChg>
        <pc:grpChg chg="add mod">
          <ac:chgData name="Hiranmayee R" userId="25fd6dea7626d0e2" providerId="LiveId" clId="{3B76E8DB-27D5-4577-8AB2-6965D4B62835}" dt="2024-05-26T12:15:41.029" v="1335"/>
          <ac:grpSpMkLst>
            <pc:docMk/>
            <pc:sldMk cId="1964810904" sldId="285"/>
            <ac:grpSpMk id="2" creationId="{024B60A2-2574-5C4B-ECB0-75503D2196AB}"/>
          </ac:grpSpMkLst>
        </pc:grpChg>
      </pc:sldChg>
      <pc:sldChg chg="addSp delSp modSp new mod modClrScheme chgLayout">
        <pc:chgData name="Hiranmayee R" userId="25fd6dea7626d0e2" providerId="LiveId" clId="{3B76E8DB-27D5-4577-8AB2-6965D4B62835}" dt="2024-05-29T17:31:52.364" v="5992" actId="20577"/>
        <pc:sldMkLst>
          <pc:docMk/>
          <pc:sldMk cId="2242745872" sldId="286"/>
        </pc:sldMkLst>
        <pc:spChg chg="mod">
          <ac:chgData name="Hiranmayee R" userId="25fd6dea7626d0e2" providerId="LiveId" clId="{3B76E8DB-27D5-4577-8AB2-6965D4B62835}" dt="2024-05-27T04:36:05.343" v="1513"/>
          <ac:spMkLst>
            <pc:docMk/>
            <pc:sldMk cId="2242745872" sldId="286"/>
            <ac:spMk id="3" creationId="{BE4D5824-5C1E-3134-2556-54E2F37BC509}"/>
          </ac:spMkLst>
        </pc:spChg>
        <pc:spChg chg="mod">
          <ac:chgData name="Hiranmayee R" userId="25fd6dea7626d0e2" providerId="LiveId" clId="{3B76E8DB-27D5-4577-8AB2-6965D4B62835}" dt="2024-05-27T04:36:05.343" v="1513"/>
          <ac:spMkLst>
            <pc:docMk/>
            <pc:sldMk cId="2242745872" sldId="286"/>
            <ac:spMk id="4" creationId="{0F951A97-2C06-C19D-9BED-2372D0B350C2}"/>
          </ac:spMkLst>
        </pc:spChg>
        <pc:spChg chg="add mod ord">
          <ac:chgData name="Hiranmayee R" userId="25fd6dea7626d0e2" providerId="LiveId" clId="{3B76E8DB-27D5-4577-8AB2-6965D4B62835}" dt="2024-05-27T04:37:46.625" v="1544" actId="1076"/>
          <ac:spMkLst>
            <pc:docMk/>
            <pc:sldMk cId="2242745872" sldId="286"/>
            <ac:spMk id="5" creationId="{35397DDD-65F5-3C8C-D66B-493E5B949E31}"/>
          </ac:spMkLst>
        </pc:spChg>
        <pc:spChg chg="add mod ord">
          <ac:chgData name="Hiranmayee R" userId="25fd6dea7626d0e2" providerId="LiveId" clId="{3B76E8DB-27D5-4577-8AB2-6965D4B62835}" dt="2024-05-29T11:13:55.941" v="4715" actId="20577"/>
          <ac:spMkLst>
            <pc:docMk/>
            <pc:sldMk cId="2242745872" sldId="286"/>
            <ac:spMk id="6" creationId="{72128BC3-46BA-A95D-4845-965A3F88866F}"/>
          </ac:spMkLst>
        </pc:spChg>
        <pc:spChg chg="mod">
          <ac:chgData name="Hiranmayee R" userId="25fd6dea7626d0e2" providerId="LiveId" clId="{3B76E8DB-27D5-4577-8AB2-6965D4B62835}" dt="2024-05-27T04:41:31.300" v="1585" actId="767"/>
          <ac:spMkLst>
            <pc:docMk/>
            <pc:sldMk cId="2242745872" sldId="286"/>
            <ac:spMk id="7" creationId="{7638599C-C72A-8F6A-DA9F-55ABDC41616B}"/>
          </ac:spMkLst>
        </pc:spChg>
        <pc:spChg chg="add mod">
          <ac:chgData name="Hiranmayee R" userId="25fd6dea7626d0e2" providerId="LiveId" clId="{3B76E8DB-27D5-4577-8AB2-6965D4B62835}" dt="2024-05-29T17:31:52.364" v="5992" actId="20577"/>
          <ac:spMkLst>
            <pc:docMk/>
            <pc:sldMk cId="2242745872" sldId="286"/>
            <ac:spMk id="10" creationId="{C27BD9C1-FA81-74DB-9DC3-C2E7DDBCC924}"/>
          </ac:spMkLst>
        </pc:spChg>
        <pc:grpChg chg="add mod">
          <ac:chgData name="Hiranmayee R" userId="25fd6dea7626d0e2" providerId="LiveId" clId="{3B76E8DB-27D5-4577-8AB2-6965D4B62835}" dt="2024-05-27T04:36:05.343" v="1513"/>
          <ac:grpSpMkLst>
            <pc:docMk/>
            <pc:sldMk cId="2242745872" sldId="286"/>
            <ac:grpSpMk id="2" creationId="{801A3030-C3B7-64EA-8E4D-A201E60C85B0}"/>
          </ac:grpSpMkLst>
        </pc:grpChg>
        <pc:graphicFrameChg chg="add del mod modGraphic">
          <ac:chgData name="Hiranmayee R" userId="25fd6dea7626d0e2" providerId="LiveId" clId="{3B76E8DB-27D5-4577-8AB2-6965D4B62835}" dt="2024-05-29T13:37:16.173" v="5352" actId="21"/>
          <ac:graphicFrameMkLst>
            <pc:docMk/>
            <pc:sldMk cId="2242745872" sldId="286"/>
            <ac:graphicFrameMk id="8" creationId="{A4E79D45-A652-FBCD-B191-0F6775E3401C}"/>
          </ac:graphicFrameMkLst>
        </pc:graphicFrameChg>
      </pc:sldChg>
      <pc:sldChg chg="addSp delSp modSp new del mod">
        <pc:chgData name="Hiranmayee R" userId="25fd6dea7626d0e2" providerId="LiveId" clId="{3B76E8DB-27D5-4577-8AB2-6965D4B62835}" dt="2024-05-27T05:40:06.339" v="2266" actId="2696"/>
        <pc:sldMkLst>
          <pc:docMk/>
          <pc:sldMk cId="1207390712" sldId="287"/>
        </pc:sldMkLst>
        <pc:picChg chg="add del mod">
          <ac:chgData name="Hiranmayee R" userId="25fd6dea7626d0e2" providerId="LiveId" clId="{3B76E8DB-27D5-4577-8AB2-6965D4B62835}" dt="2024-05-27T05:40:01.814" v="2265" actId="22"/>
          <ac:picMkLst>
            <pc:docMk/>
            <pc:sldMk cId="1207390712" sldId="287"/>
            <ac:picMk id="3" creationId="{DC004920-C63B-3099-B9E8-FB7B958F69FC}"/>
          </ac:picMkLst>
        </pc:picChg>
      </pc:sldChg>
      <pc:sldChg chg="addSp delSp modSp new mod">
        <pc:chgData name="Hiranmayee R" userId="25fd6dea7626d0e2" providerId="LiveId" clId="{3B76E8DB-27D5-4577-8AB2-6965D4B62835}" dt="2024-05-28T06:40:49.894" v="2961" actId="20577"/>
        <pc:sldMkLst>
          <pc:docMk/>
          <pc:sldMk cId="1870985807" sldId="287"/>
        </pc:sldMkLst>
        <pc:spChg chg="mod">
          <ac:chgData name="Hiranmayee R" userId="25fd6dea7626d0e2" providerId="LiveId" clId="{3B76E8DB-27D5-4577-8AB2-6965D4B62835}" dt="2024-05-28T05:10:29.506" v="2351"/>
          <ac:spMkLst>
            <pc:docMk/>
            <pc:sldMk cId="1870985807" sldId="287"/>
            <ac:spMk id="3" creationId="{1B006F0F-FC66-00F4-65CD-3F02A8087FDB}"/>
          </ac:spMkLst>
        </pc:spChg>
        <pc:spChg chg="mod">
          <ac:chgData name="Hiranmayee R" userId="25fd6dea7626d0e2" providerId="LiveId" clId="{3B76E8DB-27D5-4577-8AB2-6965D4B62835}" dt="2024-05-28T05:10:29.506" v="2351"/>
          <ac:spMkLst>
            <pc:docMk/>
            <pc:sldMk cId="1870985807" sldId="287"/>
            <ac:spMk id="4" creationId="{860B7AF1-C33A-1DFC-E52C-2F2CCEDF1A0B}"/>
          </ac:spMkLst>
        </pc:spChg>
        <pc:spChg chg="add del">
          <ac:chgData name="Hiranmayee R" userId="25fd6dea7626d0e2" providerId="LiveId" clId="{3B76E8DB-27D5-4577-8AB2-6965D4B62835}" dt="2024-05-28T05:10:49.039" v="2354" actId="478"/>
          <ac:spMkLst>
            <pc:docMk/>
            <pc:sldMk cId="1870985807" sldId="287"/>
            <ac:spMk id="5" creationId="{AD5BFEE4-241D-3F10-BC89-9995A73CBF5E}"/>
          </ac:spMkLst>
        </pc:spChg>
        <pc:spChg chg="add del mod">
          <ac:chgData name="Hiranmayee R" userId="25fd6dea7626d0e2" providerId="LiveId" clId="{3B76E8DB-27D5-4577-8AB2-6965D4B62835}" dt="2024-05-28T05:10:49.039" v="2354" actId="478"/>
          <ac:spMkLst>
            <pc:docMk/>
            <pc:sldMk cId="1870985807" sldId="287"/>
            <ac:spMk id="6" creationId="{F1C432AF-7B01-A12C-74DC-C12DCC149498}"/>
          </ac:spMkLst>
        </pc:spChg>
        <pc:spChg chg="mod">
          <ac:chgData name="Hiranmayee R" userId="25fd6dea7626d0e2" providerId="LiveId" clId="{3B76E8DB-27D5-4577-8AB2-6965D4B62835}" dt="2024-05-28T05:10:57.868" v="2355"/>
          <ac:spMkLst>
            <pc:docMk/>
            <pc:sldMk cId="1870985807" sldId="287"/>
            <ac:spMk id="8" creationId="{B604B1EF-B7D3-05BA-4E23-F0B44D1CE1D0}"/>
          </ac:spMkLst>
        </pc:spChg>
        <pc:spChg chg="mod">
          <ac:chgData name="Hiranmayee R" userId="25fd6dea7626d0e2" providerId="LiveId" clId="{3B76E8DB-27D5-4577-8AB2-6965D4B62835}" dt="2024-05-28T05:10:57.868" v="2355"/>
          <ac:spMkLst>
            <pc:docMk/>
            <pc:sldMk cId="1870985807" sldId="287"/>
            <ac:spMk id="9" creationId="{C3C4E219-812E-47F1-5533-E2AAF5FBB3BD}"/>
          </ac:spMkLst>
        </pc:spChg>
        <pc:spChg chg="add mod">
          <ac:chgData name="Hiranmayee R" userId="25fd6dea7626d0e2" providerId="LiveId" clId="{3B76E8DB-27D5-4577-8AB2-6965D4B62835}" dt="2024-05-28T05:11:13.058" v="2357" actId="14100"/>
          <ac:spMkLst>
            <pc:docMk/>
            <pc:sldMk cId="1870985807" sldId="287"/>
            <ac:spMk id="10" creationId="{9E5B5D46-C463-4459-0C86-5099BB7ED203}"/>
          </ac:spMkLst>
        </pc:spChg>
        <pc:spChg chg="add mod">
          <ac:chgData name="Hiranmayee R" userId="25fd6dea7626d0e2" providerId="LiveId" clId="{3B76E8DB-27D5-4577-8AB2-6965D4B62835}" dt="2024-05-28T06:40:49.894" v="2961" actId="20577"/>
          <ac:spMkLst>
            <pc:docMk/>
            <pc:sldMk cId="1870985807" sldId="287"/>
            <ac:spMk id="13" creationId="{452E8A3E-E9E4-6517-2A50-1E9D4F5C74A5}"/>
          </ac:spMkLst>
        </pc:spChg>
        <pc:spChg chg="add mod">
          <ac:chgData name="Hiranmayee R" userId="25fd6dea7626d0e2" providerId="LiveId" clId="{3B76E8DB-27D5-4577-8AB2-6965D4B62835}" dt="2024-05-28T05:21:11.911" v="2438" actId="255"/>
          <ac:spMkLst>
            <pc:docMk/>
            <pc:sldMk cId="1870985807" sldId="287"/>
            <ac:spMk id="15" creationId="{3D472289-E565-22CF-BE42-B51E0610AB27}"/>
          </ac:spMkLst>
        </pc:spChg>
        <pc:spChg chg="add del">
          <ac:chgData name="Hiranmayee R" userId="25fd6dea7626d0e2" providerId="LiveId" clId="{3B76E8DB-27D5-4577-8AB2-6965D4B62835}" dt="2024-05-28T05:17:59.063" v="2383" actId="22"/>
          <ac:spMkLst>
            <pc:docMk/>
            <pc:sldMk cId="1870985807" sldId="287"/>
            <ac:spMk id="17" creationId="{E7A35233-81DF-F724-A403-94CF4BF7C8FD}"/>
          </ac:spMkLst>
        </pc:spChg>
        <pc:spChg chg="add mod">
          <ac:chgData name="Hiranmayee R" userId="25fd6dea7626d0e2" providerId="LiveId" clId="{3B76E8DB-27D5-4577-8AB2-6965D4B62835}" dt="2024-05-28T05:22:05.104" v="2449" actId="1076"/>
          <ac:spMkLst>
            <pc:docMk/>
            <pc:sldMk cId="1870985807" sldId="287"/>
            <ac:spMk id="20" creationId="{A8DFF714-8F71-EAE6-84AE-5F412ABCA304}"/>
          </ac:spMkLst>
        </pc:spChg>
        <pc:grpChg chg="add del mod">
          <ac:chgData name="Hiranmayee R" userId="25fd6dea7626d0e2" providerId="LiveId" clId="{3B76E8DB-27D5-4577-8AB2-6965D4B62835}" dt="2024-05-28T05:10:49.039" v="2354" actId="478"/>
          <ac:grpSpMkLst>
            <pc:docMk/>
            <pc:sldMk cId="1870985807" sldId="287"/>
            <ac:grpSpMk id="2" creationId="{5F2490F5-0F4B-8329-80B9-52C21A987743}"/>
          </ac:grpSpMkLst>
        </pc:grpChg>
        <pc:grpChg chg="add mod">
          <ac:chgData name="Hiranmayee R" userId="25fd6dea7626d0e2" providerId="LiveId" clId="{3B76E8DB-27D5-4577-8AB2-6965D4B62835}" dt="2024-05-28T05:10:57.868" v="2355"/>
          <ac:grpSpMkLst>
            <pc:docMk/>
            <pc:sldMk cId="1870985807" sldId="287"/>
            <ac:grpSpMk id="7" creationId="{D07FB624-A0B2-1218-6871-7320C8BD032B}"/>
          </ac:grpSpMkLst>
        </pc:grpChg>
        <pc:picChg chg="add mod">
          <ac:chgData name="Hiranmayee R" userId="25fd6dea7626d0e2" providerId="LiveId" clId="{3B76E8DB-27D5-4577-8AB2-6965D4B62835}" dt="2024-05-28T05:19:54.749" v="2426" actId="1076"/>
          <ac:picMkLst>
            <pc:docMk/>
            <pc:sldMk cId="1870985807" sldId="287"/>
            <ac:picMk id="12" creationId="{1816D108-A518-EF04-046F-E24C3065F4DB}"/>
          </ac:picMkLst>
        </pc:picChg>
        <pc:picChg chg="add mod">
          <ac:chgData name="Hiranmayee R" userId="25fd6dea7626d0e2" providerId="LiveId" clId="{3B76E8DB-27D5-4577-8AB2-6965D4B62835}" dt="2024-05-28T05:21:20.558" v="2441" actId="14100"/>
          <ac:picMkLst>
            <pc:docMk/>
            <pc:sldMk cId="1870985807" sldId="287"/>
            <ac:picMk id="19" creationId="{7B8AB585-FAE7-AE21-74AF-6017AA75929C}"/>
          </ac:picMkLst>
        </pc:picChg>
      </pc:sldChg>
      <pc:sldChg chg="addSp delSp modSp new mod">
        <pc:chgData name="Hiranmayee R" userId="25fd6dea7626d0e2" providerId="LiveId" clId="{3B76E8DB-27D5-4577-8AB2-6965D4B62835}" dt="2024-05-29T16:10:17.899" v="5381" actId="57"/>
        <pc:sldMkLst>
          <pc:docMk/>
          <pc:sldMk cId="2831525015" sldId="288"/>
        </pc:sldMkLst>
        <pc:spChg chg="mod">
          <ac:chgData name="Hiranmayee R" userId="25fd6dea7626d0e2" providerId="LiveId" clId="{3B76E8DB-27D5-4577-8AB2-6965D4B62835}" dt="2024-05-28T05:22:22.047" v="2451"/>
          <ac:spMkLst>
            <pc:docMk/>
            <pc:sldMk cId="2831525015" sldId="288"/>
            <ac:spMk id="3" creationId="{9A995388-C0B8-30D4-7F2D-98B95B0AC671}"/>
          </ac:spMkLst>
        </pc:spChg>
        <pc:spChg chg="mod">
          <ac:chgData name="Hiranmayee R" userId="25fd6dea7626d0e2" providerId="LiveId" clId="{3B76E8DB-27D5-4577-8AB2-6965D4B62835}" dt="2024-05-28T05:22:22.047" v="2451"/>
          <ac:spMkLst>
            <pc:docMk/>
            <pc:sldMk cId="2831525015" sldId="288"/>
            <ac:spMk id="4" creationId="{F530FC30-A76C-735B-6C42-F051EA611A73}"/>
          </ac:spMkLst>
        </pc:spChg>
        <pc:spChg chg="add mod">
          <ac:chgData name="Hiranmayee R" userId="25fd6dea7626d0e2" providerId="LiveId" clId="{3B76E8DB-27D5-4577-8AB2-6965D4B62835}" dt="2024-05-29T05:41:05.092" v="4456" actId="1076"/>
          <ac:spMkLst>
            <pc:docMk/>
            <pc:sldMk cId="2831525015" sldId="288"/>
            <ac:spMk id="5" creationId="{DB38D5A0-8AF7-F8AF-46EF-EE94CAF0EDE9}"/>
          </ac:spMkLst>
        </pc:spChg>
        <pc:spChg chg="add mod">
          <ac:chgData name="Hiranmayee R" userId="25fd6dea7626d0e2" providerId="LiveId" clId="{3B76E8DB-27D5-4577-8AB2-6965D4B62835}" dt="2024-05-29T13:31:01.054" v="5268" actId="207"/>
          <ac:spMkLst>
            <pc:docMk/>
            <pc:sldMk cId="2831525015" sldId="288"/>
            <ac:spMk id="7" creationId="{659B101D-BC80-D2C8-F32E-2C3F581C5474}"/>
          </ac:spMkLst>
        </pc:spChg>
        <pc:spChg chg="add del">
          <ac:chgData name="Hiranmayee R" userId="25fd6dea7626d0e2" providerId="LiveId" clId="{3B76E8DB-27D5-4577-8AB2-6965D4B62835}" dt="2024-05-28T05:24:31.261" v="2456" actId="22"/>
          <ac:spMkLst>
            <pc:docMk/>
            <pc:sldMk cId="2831525015" sldId="288"/>
            <ac:spMk id="8" creationId="{1EAC9BEB-2228-9CD5-E016-18D6D279C79F}"/>
          </ac:spMkLst>
        </pc:spChg>
        <pc:spChg chg="add mod">
          <ac:chgData name="Hiranmayee R" userId="25fd6dea7626d0e2" providerId="LiveId" clId="{3B76E8DB-27D5-4577-8AB2-6965D4B62835}" dt="2024-05-29T05:39:15.573" v="4432" actId="1076"/>
          <ac:spMkLst>
            <pc:docMk/>
            <pc:sldMk cId="2831525015" sldId="288"/>
            <ac:spMk id="8" creationId="{21049304-3CBA-AB93-D85F-3EB4809BFC41}"/>
          </ac:spMkLst>
        </pc:spChg>
        <pc:spChg chg="add mod">
          <ac:chgData name="Hiranmayee R" userId="25fd6dea7626d0e2" providerId="LiveId" clId="{3B76E8DB-27D5-4577-8AB2-6965D4B62835}" dt="2024-05-29T05:40:43.859" v="4452" actId="207"/>
          <ac:spMkLst>
            <pc:docMk/>
            <pc:sldMk cId="2831525015" sldId="288"/>
            <ac:spMk id="9" creationId="{DAA723C1-C4E3-88E4-4546-94CE473D33FA}"/>
          </ac:spMkLst>
        </pc:spChg>
        <pc:spChg chg="add mod">
          <ac:chgData name="Hiranmayee R" userId="25fd6dea7626d0e2" providerId="LiveId" clId="{3B76E8DB-27D5-4577-8AB2-6965D4B62835}" dt="2024-05-29T05:40:57.147" v="4454" actId="1076"/>
          <ac:spMkLst>
            <pc:docMk/>
            <pc:sldMk cId="2831525015" sldId="288"/>
            <ac:spMk id="10" creationId="{86B2DB6E-D2A2-76E4-1C99-96121C724696}"/>
          </ac:spMkLst>
        </pc:spChg>
        <pc:spChg chg="add mod">
          <ac:chgData name="Hiranmayee R" userId="25fd6dea7626d0e2" providerId="LiveId" clId="{3B76E8DB-27D5-4577-8AB2-6965D4B62835}" dt="2024-05-29T05:40:52.692" v="4453" actId="1076"/>
          <ac:spMkLst>
            <pc:docMk/>
            <pc:sldMk cId="2831525015" sldId="288"/>
            <ac:spMk id="11" creationId="{5257B951-036D-5A78-7B11-8A5C2C3E0806}"/>
          </ac:spMkLst>
        </pc:spChg>
        <pc:spChg chg="add mod">
          <ac:chgData name="Hiranmayee R" userId="25fd6dea7626d0e2" providerId="LiveId" clId="{3B76E8DB-27D5-4577-8AB2-6965D4B62835}" dt="2024-05-28T05:30:34.841" v="2489" actId="1076"/>
          <ac:spMkLst>
            <pc:docMk/>
            <pc:sldMk cId="2831525015" sldId="288"/>
            <ac:spMk id="14" creationId="{92718182-18B1-5559-43DD-D4AA895B362E}"/>
          </ac:spMkLst>
        </pc:spChg>
        <pc:spChg chg="mod">
          <ac:chgData name="Hiranmayee R" userId="25fd6dea7626d0e2" providerId="LiveId" clId="{3B76E8DB-27D5-4577-8AB2-6965D4B62835}" dt="2024-05-29T16:10:17.899" v="5381" actId="57"/>
          <ac:spMkLst>
            <pc:docMk/>
            <pc:sldMk cId="2831525015" sldId="288"/>
            <ac:spMk id="17" creationId="{74B8C6F0-1432-36C0-6DAA-3E59AF3826A6}"/>
          </ac:spMkLst>
        </pc:spChg>
        <pc:spChg chg="mod">
          <ac:chgData name="Hiranmayee R" userId="25fd6dea7626d0e2" providerId="LiveId" clId="{3B76E8DB-27D5-4577-8AB2-6965D4B62835}" dt="2024-05-29T05:21:45.512" v="3971" actId="20577"/>
          <ac:spMkLst>
            <pc:docMk/>
            <pc:sldMk cId="2831525015" sldId="288"/>
            <ac:spMk id="20" creationId="{BE0539D1-BE30-D3A8-993D-409CE4D54B11}"/>
          </ac:spMkLst>
        </pc:spChg>
        <pc:grpChg chg="add mod">
          <ac:chgData name="Hiranmayee R" userId="25fd6dea7626d0e2" providerId="LiveId" clId="{3B76E8DB-27D5-4577-8AB2-6965D4B62835}" dt="2024-05-28T05:22:22.047" v="2451"/>
          <ac:grpSpMkLst>
            <pc:docMk/>
            <pc:sldMk cId="2831525015" sldId="288"/>
            <ac:grpSpMk id="2" creationId="{11BC950A-D9B7-173A-7A8C-EF1D6CBE67DC}"/>
          </ac:grpSpMkLst>
        </pc:grpChg>
        <pc:picChg chg="add del mod">
          <ac:chgData name="Hiranmayee R" userId="25fd6dea7626d0e2" providerId="LiveId" clId="{3B76E8DB-27D5-4577-8AB2-6965D4B62835}" dt="2024-05-29T05:44:33.323" v="4467" actId="478"/>
          <ac:picMkLst>
            <pc:docMk/>
            <pc:sldMk cId="2831525015" sldId="288"/>
            <ac:picMk id="6" creationId="{862A629B-3A4D-CE12-0613-FB7F474C1C7A}"/>
          </ac:picMkLst>
        </pc:picChg>
        <pc:picChg chg="add del mod">
          <ac:chgData name="Hiranmayee R" userId="25fd6dea7626d0e2" providerId="LiveId" clId="{3B76E8DB-27D5-4577-8AB2-6965D4B62835}" dt="2024-05-28T05:38:59.607" v="2494" actId="478"/>
          <ac:picMkLst>
            <pc:docMk/>
            <pc:sldMk cId="2831525015" sldId="288"/>
            <ac:picMk id="12" creationId="{47DFDFAD-82E7-7CF3-633B-DE47C6782EEB}"/>
          </ac:picMkLst>
        </pc:picChg>
        <pc:picChg chg="add del mod">
          <ac:chgData name="Hiranmayee R" userId="25fd6dea7626d0e2" providerId="LiveId" clId="{3B76E8DB-27D5-4577-8AB2-6965D4B62835}" dt="2024-05-29T05:24:01.973" v="3991" actId="478"/>
          <ac:picMkLst>
            <pc:docMk/>
            <pc:sldMk cId="2831525015" sldId="288"/>
            <ac:picMk id="16" creationId="{44D4F2F7-EE78-D61E-930E-945F13B2A203}"/>
          </ac:picMkLst>
        </pc:picChg>
        <pc:picChg chg="add del mod">
          <ac:chgData name="Hiranmayee R" userId="25fd6dea7626d0e2" providerId="LiveId" clId="{3B76E8DB-27D5-4577-8AB2-6965D4B62835}" dt="2024-05-28T05:52:43.928" v="2537" actId="478"/>
          <ac:picMkLst>
            <pc:docMk/>
            <pc:sldMk cId="2831525015" sldId="288"/>
            <ac:picMk id="19" creationId="{D25FB287-1B4C-0E8E-2393-8221BC8EB9BF}"/>
          </ac:picMkLst>
        </pc:picChg>
      </pc:sldChg>
      <pc:sldChg chg="addSp delSp modSp new mod">
        <pc:chgData name="Hiranmayee R" userId="25fd6dea7626d0e2" providerId="LiveId" clId="{3B76E8DB-27D5-4577-8AB2-6965D4B62835}" dt="2024-05-29T17:41:12.676" v="6059" actId="20577"/>
        <pc:sldMkLst>
          <pc:docMk/>
          <pc:sldMk cId="1055215609" sldId="289"/>
        </pc:sldMkLst>
        <pc:spChg chg="del mod">
          <ac:chgData name="Hiranmayee R" userId="25fd6dea7626d0e2" providerId="LiveId" clId="{3B76E8DB-27D5-4577-8AB2-6965D4B62835}" dt="2024-05-29T17:12:24.729" v="5794"/>
          <ac:spMkLst>
            <pc:docMk/>
            <pc:sldMk cId="1055215609" sldId="289"/>
            <ac:spMk id="2" creationId="{AAA6A04D-721F-189A-AC4D-391C0D849D22}"/>
          </ac:spMkLst>
        </pc:spChg>
        <pc:spChg chg="add mod">
          <ac:chgData name="Hiranmayee R" userId="25fd6dea7626d0e2" providerId="LiveId" clId="{3B76E8DB-27D5-4577-8AB2-6965D4B62835}" dt="2024-05-28T05:55:29.855" v="2548" actId="14100"/>
          <ac:spMkLst>
            <pc:docMk/>
            <pc:sldMk cId="1055215609" sldId="289"/>
            <ac:spMk id="3" creationId="{8EE88F44-12AB-1FF0-48A6-D72295969D64}"/>
          </ac:spMkLst>
        </pc:spChg>
        <pc:spChg chg="mod">
          <ac:chgData name="Hiranmayee R" userId="25fd6dea7626d0e2" providerId="LiveId" clId="{3B76E8DB-27D5-4577-8AB2-6965D4B62835}" dt="2024-05-28T05:54:52.817" v="2540"/>
          <ac:spMkLst>
            <pc:docMk/>
            <pc:sldMk cId="1055215609" sldId="289"/>
            <ac:spMk id="5" creationId="{CB3D460B-F28F-6A3D-5FF0-86245A1A88AA}"/>
          </ac:spMkLst>
        </pc:spChg>
        <pc:spChg chg="mod">
          <ac:chgData name="Hiranmayee R" userId="25fd6dea7626d0e2" providerId="LiveId" clId="{3B76E8DB-27D5-4577-8AB2-6965D4B62835}" dt="2024-05-28T05:54:52.817" v="2540"/>
          <ac:spMkLst>
            <pc:docMk/>
            <pc:sldMk cId="1055215609" sldId="289"/>
            <ac:spMk id="6" creationId="{834C34B5-FC47-3309-AB17-F59865D1907E}"/>
          </ac:spMkLst>
        </pc:spChg>
        <pc:spChg chg="add del">
          <ac:chgData name="Hiranmayee R" userId="25fd6dea7626d0e2" providerId="LiveId" clId="{3B76E8DB-27D5-4577-8AB2-6965D4B62835}" dt="2024-05-28T05:55:22.021" v="2546" actId="478"/>
          <ac:spMkLst>
            <pc:docMk/>
            <pc:sldMk cId="1055215609" sldId="289"/>
            <ac:spMk id="8" creationId="{67AE9F8D-BDD5-262D-30B3-D7B4CCE71C7E}"/>
          </ac:spMkLst>
        </pc:spChg>
        <pc:spChg chg="add mod">
          <ac:chgData name="Hiranmayee R" userId="25fd6dea7626d0e2" providerId="LiveId" clId="{3B76E8DB-27D5-4577-8AB2-6965D4B62835}" dt="2024-05-28T05:56:07.061" v="2554" actId="14100"/>
          <ac:spMkLst>
            <pc:docMk/>
            <pc:sldMk cId="1055215609" sldId="289"/>
            <ac:spMk id="10" creationId="{A61AE58A-7BCA-9238-4820-2F7C1696D11C}"/>
          </ac:spMkLst>
        </pc:spChg>
        <pc:spChg chg="mod">
          <ac:chgData name="Hiranmayee R" userId="25fd6dea7626d0e2" providerId="LiveId" clId="{3B76E8DB-27D5-4577-8AB2-6965D4B62835}" dt="2024-05-29T05:54:25.701" v="4499" actId="207"/>
          <ac:spMkLst>
            <pc:docMk/>
            <pc:sldMk cId="1055215609" sldId="289"/>
            <ac:spMk id="11" creationId="{EB714DEE-DF51-8042-4A6B-2E6971DC56DA}"/>
          </ac:spMkLst>
        </pc:spChg>
        <pc:spChg chg="mod">
          <ac:chgData name="Hiranmayee R" userId="25fd6dea7626d0e2" providerId="LiveId" clId="{3B76E8DB-27D5-4577-8AB2-6965D4B62835}" dt="2024-05-28T06:08:04.682" v="2604" actId="1076"/>
          <ac:spMkLst>
            <pc:docMk/>
            <pc:sldMk cId="1055215609" sldId="289"/>
            <ac:spMk id="12" creationId="{0F788D81-19EA-D998-D462-C27674546B10}"/>
          </ac:spMkLst>
        </pc:spChg>
        <pc:spChg chg="add mod">
          <ac:chgData name="Hiranmayee R" userId="25fd6dea7626d0e2" providerId="LiveId" clId="{3B76E8DB-27D5-4577-8AB2-6965D4B62835}" dt="2024-05-29T16:17:41.429" v="5392" actId="207"/>
          <ac:spMkLst>
            <pc:docMk/>
            <pc:sldMk cId="1055215609" sldId="289"/>
            <ac:spMk id="14" creationId="{F8190A9D-0542-83F7-EB76-0B616D94752E}"/>
          </ac:spMkLst>
        </pc:spChg>
        <pc:spChg chg="add del mod">
          <ac:chgData name="Hiranmayee R" userId="25fd6dea7626d0e2" providerId="LiveId" clId="{3B76E8DB-27D5-4577-8AB2-6965D4B62835}" dt="2024-05-28T06:10:21.397" v="2614" actId="22"/>
          <ac:spMkLst>
            <pc:docMk/>
            <pc:sldMk cId="1055215609" sldId="289"/>
            <ac:spMk id="16" creationId="{FD377BE8-8CA1-A0AA-A604-243CB0AC1E91}"/>
          </ac:spMkLst>
        </pc:spChg>
        <pc:spChg chg="add mod">
          <ac:chgData name="Hiranmayee R" userId="25fd6dea7626d0e2" providerId="LiveId" clId="{3B76E8DB-27D5-4577-8AB2-6965D4B62835}" dt="2024-05-29T17:41:12.676" v="6059" actId="20577"/>
          <ac:spMkLst>
            <pc:docMk/>
            <pc:sldMk cId="1055215609" sldId="289"/>
            <ac:spMk id="18" creationId="{96150A6E-FC44-10F1-21AC-DE1FFD0D7924}"/>
          </ac:spMkLst>
        </pc:spChg>
        <pc:spChg chg="add mod">
          <ac:chgData name="Hiranmayee R" userId="25fd6dea7626d0e2" providerId="LiveId" clId="{3B76E8DB-27D5-4577-8AB2-6965D4B62835}" dt="2024-05-29T17:12:30.273" v="5797" actId="20577"/>
          <ac:spMkLst>
            <pc:docMk/>
            <pc:sldMk cId="1055215609" sldId="289"/>
            <ac:spMk id="20" creationId="{065C6A77-D09B-DAFA-0833-505764EFF563}"/>
          </ac:spMkLst>
        </pc:spChg>
        <pc:spChg chg="add del mod">
          <ac:chgData name="Hiranmayee R" userId="25fd6dea7626d0e2" providerId="LiveId" clId="{3B76E8DB-27D5-4577-8AB2-6965D4B62835}" dt="2024-05-29T17:12:24.730" v="5796"/>
          <ac:spMkLst>
            <pc:docMk/>
            <pc:sldMk cId="1055215609" sldId="289"/>
            <ac:spMk id="22" creationId="{45747C9B-D2F8-B97F-E35C-F0019CB42020}"/>
          </ac:spMkLst>
        </pc:spChg>
        <pc:grpChg chg="add mod">
          <ac:chgData name="Hiranmayee R" userId="25fd6dea7626d0e2" providerId="LiveId" clId="{3B76E8DB-27D5-4577-8AB2-6965D4B62835}" dt="2024-05-28T05:54:52.817" v="2540"/>
          <ac:grpSpMkLst>
            <pc:docMk/>
            <pc:sldMk cId="1055215609" sldId="289"/>
            <ac:grpSpMk id="4" creationId="{9F0317B9-4529-3E1C-30A5-DC916FE50966}"/>
          </ac:grpSpMkLst>
        </pc:grpChg>
        <pc:picChg chg="add del mod">
          <ac:chgData name="Hiranmayee R" userId="25fd6dea7626d0e2" providerId="LiveId" clId="{3B76E8DB-27D5-4577-8AB2-6965D4B62835}" dt="2024-05-29T05:48:57.486" v="4468" actId="478"/>
          <ac:picMkLst>
            <pc:docMk/>
            <pc:sldMk cId="1055215609" sldId="289"/>
            <ac:picMk id="24" creationId="{63FF1531-E44E-017A-8CA1-F3F8AB4DB864}"/>
          </ac:picMkLst>
        </pc:picChg>
      </pc:sldChg>
      <pc:sldChg chg="addSp delSp modSp new mod">
        <pc:chgData name="Hiranmayee R" userId="25fd6dea7626d0e2" providerId="LiveId" clId="{3B76E8DB-27D5-4577-8AB2-6965D4B62835}" dt="2024-05-29T17:39:24.548" v="6048" actId="20577"/>
        <pc:sldMkLst>
          <pc:docMk/>
          <pc:sldMk cId="2077233707" sldId="290"/>
        </pc:sldMkLst>
        <pc:spChg chg="mod">
          <ac:chgData name="Hiranmayee R" userId="25fd6dea7626d0e2" providerId="LiveId" clId="{3B76E8DB-27D5-4577-8AB2-6965D4B62835}" dt="2024-05-28T06:27:21.177" v="2797"/>
          <ac:spMkLst>
            <pc:docMk/>
            <pc:sldMk cId="2077233707" sldId="290"/>
            <ac:spMk id="3" creationId="{109324AB-0A8B-1A20-2DC5-B92B7B6BCD51}"/>
          </ac:spMkLst>
        </pc:spChg>
        <pc:spChg chg="mod">
          <ac:chgData name="Hiranmayee R" userId="25fd6dea7626d0e2" providerId="LiveId" clId="{3B76E8DB-27D5-4577-8AB2-6965D4B62835}" dt="2024-05-28T06:27:21.177" v="2797"/>
          <ac:spMkLst>
            <pc:docMk/>
            <pc:sldMk cId="2077233707" sldId="290"/>
            <ac:spMk id="4" creationId="{827D570F-256C-FB71-96EE-DA532E30E73C}"/>
          </ac:spMkLst>
        </pc:spChg>
        <pc:spChg chg="add mod">
          <ac:chgData name="Hiranmayee R" userId="25fd6dea7626d0e2" providerId="LiveId" clId="{3B76E8DB-27D5-4577-8AB2-6965D4B62835}" dt="2024-05-29T10:53:18.332" v="4663" actId="1076"/>
          <ac:spMkLst>
            <pc:docMk/>
            <pc:sldMk cId="2077233707" sldId="290"/>
            <ac:spMk id="5" creationId="{B5726415-EDE6-BAF5-FAF4-EA971D748E5D}"/>
          </ac:spMkLst>
        </pc:spChg>
        <pc:spChg chg="add mod">
          <ac:chgData name="Hiranmayee R" userId="25fd6dea7626d0e2" providerId="LiveId" clId="{3B76E8DB-27D5-4577-8AB2-6965D4B62835}" dt="2024-05-28T06:30:10.913" v="2803" actId="1076"/>
          <ac:spMkLst>
            <pc:docMk/>
            <pc:sldMk cId="2077233707" sldId="290"/>
            <ac:spMk id="6" creationId="{5D095824-8EB7-6FD3-2B68-504A97A91BB7}"/>
          </ac:spMkLst>
        </pc:spChg>
        <pc:spChg chg="add mod">
          <ac:chgData name="Hiranmayee R" userId="25fd6dea7626d0e2" providerId="LiveId" clId="{3B76E8DB-27D5-4577-8AB2-6965D4B62835}" dt="2024-05-29T17:39:24.548" v="6048" actId="20577"/>
          <ac:spMkLst>
            <pc:docMk/>
            <pc:sldMk cId="2077233707" sldId="290"/>
            <ac:spMk id="9" creationId="{63D11B42-B7CF-CF4D-9DB6-1756F4D29F04}"/>
          </ac:spMkLst>
        </pc:spChg>
        <pc:spChg chg="add del mod">
          <ac:chgData name="Hiranmayee R" userId="25fd6dea7626d0e2" providerId="LiveId" clId="{3B76E8DB-27D5-4577-8AB2-6965D4B62835}" dt="2024-05-29T13:35:02.842" v="5290"/>
          <ac:spMkLst>
            <pc:docMk/>
            <pc:sldMk cId="2077233707" sldId="290"/>
            <ac:spMk id="9" creationId="{9AA56555-3586-1B78-08BF-28ABB40266F3}"/>
          </ac:spMkLst>
        </pc:spChg>
        <pc:spChg chg="add mod">
          <ac:chgData name="Hiranmayee R" userId="25fd6dea7626d0e2" providerId="LiveId" clId="{3B76E8DB-27D5-4577-8AB2-6965D4B62835}" dt="2024-05-29T17:17:58.580" v="5837" actId="20577"/>
          <ac:spMkLst>
            <pc:docMk/>
            <pc:sldMk cId="2077233707" sldId="290"/>
            <ac:spMk id="10" creationId="{D6C33F91-303D-B7B1-B599-EBA493B0A1E6}"/>
          </ac:spMkLst>
        </pc:spChg>
        <pc:spChg chg="add mod">
          <ac:chgData name="Hiranmayee R" userId="25fd6dea7626d0e2" providerId="LiveId" clId="{3B76E8DB-27D5-4577-8AB2-6965D4B62835}" dt="2024-05-29T17:39:10.246" v="6042" actId="1076"/>
          <ac:spMkLst>
            <pc:docMk/>
            <pc:sldMk cId="2077233707" sldId="290"/>
            <ac:spMk id="11" creationId="{CE6A98A3-A63F-E1BD-A9D9-DA510C4D500D}"/>
          </ac:spMkLst>
        </pc:spChg>
        <pc:spChg chg="add mod">
          <ac:chgData name="Hiranmayee R" userId="25fd6dea7626d0e2" providerId="LiveId" clId="{3B76E8DB-27D5-4577-8AB2-6965D4B62835}" dt="2024-05-29T17:39:05.630" v="6041" actId="1076"/>
          <ac:spMkLst>
            <pc:docMk/>
            <pc:sldMk cId="2077233707" sldId="290"/>
            <ac:spMk id="12" creationId="{A48E67BD-774E-9AC8-E10B-D0C874F19324}"/>
          </ac:spMkLst>
        </pc:spChg>
        <pc:spChg chg="mod">
          <ac:chgData name="Hiranmayee R" userId="25fd6dea7626d0e2" providerId="LiveId" clId="{3B76E8DB-27D5-4577-8AB2-6965D4B62835}" dt="2024-05-29T17:39:13.960" v="6043" actId="1076"/>
          <ac:spMkLst>
            <pc:docMk/>
            <pc:sldMk cId="2077233707" sldId="290"/>
            <ac:spMk id="15" creationId="{720F268F-8AFF-795C-2538-9E8A393B7AD3}"/>
          </ac:spMkLst>
        </pc:spChg>
        <pc:grpChg chg="add mod">
          <ac:chgData name="Hiranmayee R" userId="25fd6dea7626d0e2" providerId="LiveId" clId="{3B76E8DB-27D5-4577-8AB2-6965D4B62835}" dt="2024-05-28T06:27:21.177" v="2797"/>
          <ac:grpSpMkLst>
            <pc:docMk/>
            <pc:sldMk cId="2077233707" sldId="290"/>
            <ac:grpSpMk id="2" creationId="{6899FAE8-F8F2-0219-84D5-DA8CC638C4F8}"/>
          </ac:grpSpMkLst>
        </pc:grpChg>
        <pc:picChg chg="add del mod">
          <ac:chgData name="Hiranmayee R" userId="25fd6dea7626d0e2" providerId="LiveId" clId="{3B76E8DB-27D5-4577-8AB2-6965D4B62835}" dt="2024-05-29T17:26:47.547" v="5932" actId="21"/>
          <ac:picMkLst>
            <pc:docMk/>
            <pc:sldMk cId="2077233707" sldId="290"/>
            <ac:picMk id="7" creationId="{D9FDE92E-ED5C-EA67-9849-81AFCC8220DA}"/>
          </ac:picMkLst>
        </pc:picChg>
        <pc:picChg chg="add del mod">
          <ac:chgData name="Hiranmayee R" userId="25fd6dea7626d0e2" providerId="LiveId" clId="{3B76E8DB-27D5-4577-8AB2-6965D4B62835}" dt="2024-05-29T17:25:28.259" v="5927" actId="478"/>
          <ac:picMkLst>
            <pc:docMk/>
            <pc:sldMk cId="2077233707" sldId="290"/>
            <ac:picMk id="8" creationId="{C8C0DA68-FB3F-8E7F-ABAE-2C66EF8926C4}"/>
          </ac:picMkLst>
        </pc:picChg>
        <pc:picChg chg="add del mod">
          <ac:chgData name="Hiranmayee R" userId="25fd6dea7626d0e2" providerId="LiveId" clId="{3B76E8DB-27D5-4577-8AB2-6965D4B62835}" dt="2024-05-28T06:39:34.562" v="2925" actId="478"/>
          <ac:picMkLst>
            <pc:docMk/>
            <pc:sldMk cId="2077233707" sldId="290"/>
            <ac:picMk id="14" creationId="{ECE5174B-776E-56DF-DB4C-824F785902AD}"/>
          </ac:picMkLst>
        </pc:picChg>
      </pc:sldChg>
      <pc:sldChg chg="addSp modSp new mod">
        <pc:chgData name="Hiranmayee R" userId="25fd6dea7626d0e2" providerId="LiveId" clId="{3B76E8DB-27D5-4577-8AB2-6965D4B62835}" dt="2024-05-28T09:11:52.284" v="3465" actId="1076"/>
        <pc:sldMkLst>
          <pc:docMk/>
          <pc:sldMk cId="4038382793" sldId="291"/>
        </pc:sldMkLst>
        <pc:spChg chg="mod">
          <ac:chgData name="Hiranmayee R" userId="25fd6dea7626d0e2" providerId="LiveId" clId="{3B76E8DB-27D5-4577-8AB2-6965D4B62835}" dt="2024-05-28T08:56:46.715" v="3271"/>
          <ac:spMkLst>
            <pc:docMk/>
            <pc:sldMk cId="4038382793" sldId="291"/>
            <ac:spMk id="3" creationId="{E189B825-55D2-421C-BEFA-00CB93BE0825}"/>
          </ac:spMkLst>
        </pc:spChg>
        <pc:spChg chg="mod">
          <ac:chgData name="Hiranmayee R" userId="25fd6dea7626d0e2" providerId="LiveId" clId="{3B76E8DB-27D5-4577-8AB2-6965D4B62835}" dt="2024-05-28T08:56:46.715" v="3271"/>
          <ac:spMkLst>
            <pc:docMk/>
            <pc:sldMk cId="4038382793" sldId="291"/>
            <ac:spMk id="4" creationId="{B8F626C6-C326-485B-1549-6B01E9DF1219}"/>
          </ac:spMkLst>
        </pc:spChg>
        <pc:spChg chg="add mod">
          <ac:chgData name="Hiranmayee R" userId="25fd6dea7626d0e2" providerId="LiveId" clId="{3B76E8DB-27D5-4577-8AB2-6965D4B62835}" dt="2024-05-28T09:11:49.188" v="3464" actId="1076"/>
          <ac:spMkLst>
            <pc:docMk/>
            <pc:sldMk cId="4038382793" sldId="291"/>
            <ac:spMk id="12" creationId="{25319174-CCC1-1A1A-1358-6676B92ED2B6}"/>
          </ac:spMkLst>
        </pc:spChg>
        <pc:spChg chg="add mod">
          <ac:chgData name="Hiranmayee R" userId="25fd6dea7626d0e2" providerId="LiveId" clId="{3B76E8DB-27D5-4577-8AB2-6965D4B62835}" dt="2024-05-28T09:11:34.805" v="3462" actId="14100"/>
          <ac:spMkLst>
            <pc:docMk/>
            <pc:sldMk cId="4038382793" sldId="291"/>
            <ac:spMk id="14" creationId="{50AA1A62-0527-19B1-0AB7-0DB737FBE583}"/>
          </ac:spMkLst>
        </pc:spChg>
        <pc:grpChg chg="add mod">
          <ac:chgData name="Hiranmayee R" userId="25fd6dea7626d0e2" providerId="LiveId" clId="{3B76E8DB-27D5-4577-8AB2-6965D4B62835}" dt="2024-05-28T09:11:39.246" v="3463" actId="14100"/>
          <ac:grpSpMkLst>
            <pc:docMk/>
            <pc:sldMk cId="4038382793" sldId="291"/>
            <ac:grpSpMk id="2" creationId="{8409ACB2-E6E7-928D-639A-4E2E4B66F356}"/>
          </ac:grpSpMkLst>
        </pc:grpChg>
        <pc:picChg chg="add mod">
          <ac:chgData name="Hiranmayee R" userId="25fd6dea7626d0e2" providerId="LiveId" clId="{3B76E8DB-27D5-4577-8AB2-6965D4B62835}" dt="2024-05-28T09:11:52.284" v="3465" actId="1076"/>
          <ac:picMkLst>
            <pc:docMk/>
            <pc:sldMk cId="4038382793" sldId="291"/>
            <ac:picMk id="6" creationId="{8C546E2F-9651-B0F2-C8DE-E8235A6C6F50}"/>
          </ac:picMkLst>
        </pc:picChg>
        <pc:picChg chg="add mod">
          <ac:chgData name="Hiranmayee R" userId="25fd6dea7626d0e2" providerId="LiveId" clId="{3B76E8DB-27D5-4577-8AB2-6965D4B62835}" dt="2024-05-28T09:07:06.174" v="3457" actId="1076"/>
          <ac:picMkLst>
            <pc:docMk/>
            <pc:sldMk cId="4038382793" sldId="291"/>
            <ac:picMk id="7" creationId="{8BA1C953-A0D0-2A1F-F824-35EF5125FAFC}"/>
          </ac:picMkLst>
        </pc:picChg>
        <pc:picChg chg="add mod">
          <ac:chgData name="Hiranmayee R" userId="25fd6dea7626d0e2" providerId="LiveId" clId="{3B76E8DB-27D5-4577-8AB2-6965D4B62835}" dt="2024-05-28T09:03:24.908" v="3329" actId="1076"/>
          <ac:picMkLst>
            <pc:docMk/>
            <pc:sldMk cId="4038382793" sldId="291"/>
            <ac:picMk id="9" creationId="{012034E0-1556-5C8B-0F8E-AA5AA27BD0D3}"/>
          </ac:picMkLst>
        </pc:picChg>
        <pc:picChg chg="add mod">
          <ac:chgData name="Hiranmayee R" userId="25fd6dea7626d0e2" providerId="LiveId" clId="{3B76E8DB-27D5-4577-8AB2-6965D4B62835}" dt="2024-05-28T09:03:33.580" v="3331" actId="1076"/>
          <ac:picMkLst>
            <pc:docMk/>
            <pc:sldMk cId="4038382793" sldId="291"/>
            <ac:picMk id="10" creationId="{34E26039-253B-BC07-298A-248BFDD1FA85}"/>
          </ac:picMkLst>
        </pc:picChg>
      </pc:sldChg>
      <pc:sldChg chg="addSp delSp modSp new mod">
        <pc:chgData name="Hiranmayee R" userId="25fd6dea7626d0e2" providerId="LiveId" clId="{3B76E8DB-27D5-4577-8AB2-6965D4B62835}" dt="2024-05-29T11:11:35.903" v="4709" actId="20577"/>
        <pc:sldMkLst>
          <pc:docMk/>
          <pc:sldMk cId="1539972885" sldId="292"/>
        </pc:sldMkLst>
        <pc:spChg chg="mod">
          <ac:chgData name="Hiranmayee R" userId="25fd6dea7626d0e2" providerId="LiveId" clId="{3B76E8DB-27D5-4577-8AB2-6965D4B62835}" dt="2024-05-28T09:13:00.383" v="3469"/>
          <ac:spMkLst>
            <pc:docMk/>
            <pc:sldMk cId="1539972885" sldId="292"/>
            <ac:spMk id="3" creationId="{71EC9849-DAD7-963C-BD77-35CE0126A49B}"/>
          </ac:spMkLst>
        </pc:spChg>
        <pc:spChg chg="mod">
          <ac:chgData name="Hiranmayee R" userId="25fd6dea7626d0e2" providerId="LiveId" clId="{3B76E8DB-27D5-4577-8AB2-6965D4B62835}" dt="2024-05-28T09:13:00.383" v="3469"/>
          <ac:spMkLst>
            <pc:docMk/>
            <pc:sldMk cId="1539972885" sldId="292"/>
            <ac:spMk id="4" creationId="{462AAC6B-3968-B296-95C3-AC251AD811E4}"/>
          </ac:spMkLst>
        </pc:spChg>
        <pc:spChg chg="add mod">
          <ac:chgData name="Hiranmayee R" userId="25fd6dea7626d0e2" providerId="LiveId" clId="{3B76E8DB-27D5-4577-8AB2-6965D4B62835}" dt="2024-05-28T09:15:24.392" v="3581" actId="14100"/>
          <ac:spMkLst>
            <pc:docMk/>
            <pc:sldMk cId="1539972885" sldId="292"/>
            <ac:spMk id="5" creationId="{F6041721-A4F0-3757-06ED-3D5DAFFEA505}"/>
          </ac:spMkLst>
        </pc:spChg>
        <pc:spChg chg="add mod">
          <ac:chgData name="Hiranmayee R" userId="25fd6dea7626d0e2" providerId="LiveId" clId="{3B76E8DB-27D5-4577-8AB2-6965D4B62835}" dt="2024-05-28T10:31:15.200" v="3929" actId="255"/>
          <ac:spMkLst>
            <pc:docMk/>
            <pc:sldMk cId="1539972885" sldId="292"/>
            <ac:spMk id="7" creationId="{E27A4BAA-1436-FECD-2C60-4AEA9311ED79}"/>
          </ac:spMkLst>
        </pc:spChg>
        <pc:spChg chg="add del mod">
          <ac:chgData name="Hiranmayee R" userId="25fd6dea7626d0e2" providerId="LiveId" clId="{3B76E8DB-27D5-4577-8AB2-6965D4B62835}" dt="2024-05-28T10:30:49.338" v="3926"/>
          <ac:spMkLst>
            <pc:docMk/>
            <pc:sldMk cId="1539972885" sldId="292"/>
            <ac:spMk id="9" creationId="{1967B5A4-2104-476A-9F3B-5D547BD09D82}"/>
          </ac:spMkLst>
        </pc:spChg>
        <pc:spChg chg="add mod">
          <ac:chgData name="Hiranmayee R" userId="25fd6dea7626d0e2" providerId="LiveId" clId="{3B76E8DB-27D5-4577-8AB2-6965D4B62835}" dt="2024-05-28T09:28:47.937" v="3631"/>
          <ac:spMkLst>
            <pc:docMk/>
            <pc:sldMk cId="1539972885" sldId="292"/>
            <ac:spMk id="12" creationId="{47F4D99F-280C-46FA-DF24-A6C8034DA734}"/>
          </ac:spMkLst>
        </pc:spChg>
        <pc:spChg chg="add mod">
          <ac:chgData name="Hiranmayee R" userId="25fd6dea7626d0e2" providerId="LiveId" clId="{3B76E8DB-27D5-4577-8AB2-6965D4B62835}" dt="2024-05-29T11:11:35.903" v="4709" actId="20577"/>
          <ac:spMkLst>
            <pc:docMk/>
            <pc:sldMk cId="1539972885" sldId="292"/>
            <ac:spMk id="13" creationId="{0A9AA997-2B58-F23F-BCE3-8D4C6541391E}"/>
          </ac:spMkLst>
        </pc:spChg>
        <pc:grpChg chg="add mod">
          <ac:chgData name="Hiranmayee R" userId="25fd6dea7626d0e2" providerId="LiveId" clId="{3B76E8DB-27D5-4577-8AB2-6965D4B62835}" dt="2024-05-28T09:13:03.133" v="3470" actId="14100"/>
          <ac:grpSpMkLst>
            <pc:docMk/>
            <pc:sldMk cId="1539972885" sldId="292"/>
            <ac:grpSpMk id="2" creationId="{C85366F7-58C3-6BF3-3B18-042791A7A2F8}"/>
          </ac:grpSpMkLst>
        </pc:grpChg>
        <pc:picChg chg="add del mod">
          <ac:chgData name="Hiranmayee R" userId="25fd6dea7626d0e2" providerId="LiveId" clId="{3B76E8DB-27D5-4577-8AB2-6965D4B62835}" dt="2024-05-28T10:30:40.674" v="3921" actId="478"/>
          <ac:picMkLst>
            <pc:docMk/>
            <pc:sldMk cId="1539972885" sldId="292"/>
            <ac:picMk id="10" creationId="{8292D20E-28A7-644C-EB13-0608D06E9AFF}"/>
          </ac:picMkLst>
        </pc:picChg>
      </pc:sldChg>
      <pc:sldChg chg="addSp modSp new del mod">
        <pc:chgData name="Hiranmayee R" userId="25fd6dea7626d0e2" providerId="LiveId" clId="{3B76E8DB-27D5-4577-8AB2-6965D4B62835}" dt="2024-05-28T10:31:38.690" v="3934" actId="2696"/>
        <pc:sldMkLst>
          <pc:docMk/>
          <pc:sldMk cId="3662232536" sldId="293"/>
        </pc:sldMkLst>
        <pc:spChg chg="add mod">
          <ac:chgData name="Hiranmayee R" userId="25fd6dea7626d0e2" providerId="LiveId" clId="{3B76E8DB-27D5-4577-8AB2-6965D4B62835}" dt="2024-05-28T09:39:28.230" v="3666" actId="2710"/>
          <ac:spMkLst>
            <pc:docMk/>
            <pc:sldMk cId="3662232536" sldId="293"/>
            <ac:spMk id="3" creationId="{33C1441F-B346-0C9A-8E8F-80A8541B391A}"/>
          </ac:spMkLst>
        </pc:spChg>
        <pc:spChg chg="mod">
          <ac:chgData name="Hiranmayee R" userId="25fd6dea7626d0e2" providerId="LiveId" clId="{3B76E8DB-27D5-4577-8AB2-6965D4B62835}" dt="2024-05-28T09:29:19.875" v="3638"/>
          <ac:spMkLst>
            <pc:docMk/>
            <pc:sldMk cId="3662232536" sldId="293"/>
            <ac:spMk id="5" creationId="{F6A8E64E-4942-3D3B-810A-739989D5279D}"/>
          </ac:spMkLst>
        </pc:spChg>
        <pc:spChg chg="mod">
          <ac:chgData name="Hiranmayee R" userId="25fd6dea7626d0e2" providerId="LiveId" clId="{3B76E8DB-27D5-4577-8AB2-6965D4B62835}" dt="2024-05-28T09:29:19.875" v="3638"/>
          <ac:spMkLst>
            <pc:docMk/>
            <pc:sldMk cId="3662232536" sldId="293"/>
            <ac:spMk id="6" creationId="{4B90E2ED-8C8B-7C5B-B7C2-08161751582A}"/>
          </ac:spMkLst>
        </pc:spChg>
        <pc:spChg chg="add mod">
          <ac:chgData name="Hiranmayee R" userId="25fd6dea7626d0e2" providerId="LiveId" clId="{3B76E8DB-27D5-4577-8AB2-6965D4B62835}" dt="2024-05-28T09:39:44.954" v="3670" actId="20577"/>
          <ac:spMkLst>
            <pc:docMk/>
            <pc:sldMk cId="3662232536" sldId="293"/>
            <ac:spMk id="8" creationId="{E3F2938D-2B45-0D84-EB69-ADC0F78EB7AC}"/>
          </ac:spMkLst>
        </pc:spChg>
        <pc:grpChg chg="add mod">
          <ac:chgData name="Hiranmayee R" userId="25fd6dea7626d0e2" providerId="LiveId" clId="{3B76E8DB-27D5-4577-8AB2-6965D4B62835}" dt="2024-05-28T09:29:19.875" v="3638"/>
          <ac:grpSpMkLst>
            <pc:docMk/>
            <pc:sldMk cId="3662232536" sldId="293"/>
            <ac:grpSpMk id="4" creationId="{9BA70FF9-A4BE-E844-99C1-FF9CB2F957BE}"/>
          </ac:grpSpMkLst>
        </pc:grpChg>
      </pc:sldChg>
      <pc:sldChg chg="addSp delSp modSp new mod ord modClrScheme chgLayout">
        <pc:chgData name="Hiranmayee R" userId="25fd6dea7626d0e2" providerId="LiveId" clId="{3B76E8DB-27D5-4577-8AB2-6965D4B62835}" dt="2024-05-29T11:13:29.667" v="4713" actId="20577"/>
        <pc:sldMkLst>
          <pc:docMk/>
          <pc:sldMk cId="394641954" sldId="294"/>
        </pc:sldMkLst>
        <pc:spChg chg="del">
          <ac:chgData name="Hiranmayee R" userId="25fd6dea7626d0e2" providerId="LiveId" clId="{3B76E8DB-27D5-4577-8AB2-6965D4B62835}" dt="2024-05-28T10:08:24.683" v="3812" actId="700"/>
          <ac:spMkLst>
            <pc:docMk/>
            <pc:sldMk cId="394641954" sldId="294"/>
            <ac:spMk id="2" creationId="{356EC9D3-523D-7C21-00A1-51D9B333B7E1}"/>
          </ac:spMkLst>
        </pc:spChg>
        <pc:spChg chg="add mod">
          <ac:chgData name="Hiranmayee R" userId="25fd6dea7626d0e2" providerId="LiveId" clId="{3B76E8DB-27D5-4577-8AB2-6965D4B62835}" dt="2024-05-28T10:08:57.498" v="3823" actId="20577"/>
          <ac:spMkLst>
            <pc:docMk/>
            <pc:sldMk cId="394641954" sldId="294"/>
            <ac:spMk id="4" creationId="{5545F7E8-FE2C-BEA5-84A2-A6C2081ABA32}"/>
          </ac:spMkLst>
        </pc:spChg>
        <pc:spChg chg="add mod">
          <ac:chgData name="Hiranmayee R" userId="25fd6dea7626d0e2" providerId="LiveId" clId="{3B76E8DB-27D5-4577-8AB2-6965D4B62835}" dt="2024-05-29T11:13:29.667" v="4713" actId="20577"/>
          <ac:spMkLst>
            <pc:docMk/>
            <pc:sldMk cId="394641954" sldId="294"/>
            <ac:spMk id="6" creationId="{B4D730B6-90CE-080A-BF6D-ECCDCD5F81A1}"/>
          </ac:spMkLst>
        </pc:spChg>
        <pc:spChg chg="add mod">
          <ac:chgData name="Hiranmayee R" userId="25fd6dea7626d0e2" providerId="LiveId" clId="{3B76E8DB-27D5-4577-8AB2-6965D4B62835}" dt="2024-05-28T10:11:21.565" v="3848" actId="20577"/>
          <ac:spMkLst>
            <pc:docMk/>
            <pc:sldMk cId="394641954" sldId="294"/>
            <ac:spMk id="8" creationId="{6BF44B76-D583-5F64-3B94-4324C910FD40}"/>
          </ac:spMkLst>
        </pc:spChg>
        <pc:spChg chg="add mod">
          <ac:chgData name="Hiranmayee R" userId="25fd6dea7626d0e2" providerId="LiveId" clId="{3B76E8DB-27D5-4577-8AB2-6965D4B62835}" dt="2024-05-28T10:11:10.664" v="3845" actId="14100"/>
          <ac:spMkLst>
            <pc:docMk/>
            <pc:sldMk cId="394641954" sldId="294"/>
            <ac:spMk id="10" creationId="{F0495263-C925-8416-C25B-E927FB8AA69E}"/>
          </ac:spMkLst>
        </pc:spChg>
        <pc:spChg chg="mod">
          <ac:chgData name="Hiranmayee R" userId="25fd6dea7626d0e2" providerId="LiveId" clId="{3B76E8DB-27D5-4577-8AB2-6965D4B62835}" dt="2024-05-28T10:13:05.169" v="3863"/>
          <ac:spMkLst>
            <pc:docMk/>
            <pc:sldMk cId="394641954" sldId="294"/>
            <ac:spMk id="12" creationId="{39A9CB88-1778-F92E-5B25-C92AA2CCF9E2}"/>
          </ac:spMkLst>
        </pc:spChg>
        <pc:spChg chg="mod">
          <ac:chgData name="Hiranmayee R" userId="25fd6dea7626d0e2" providerId="LiveId" clId="{3B76E8DB-27D5-4577-8AB2-6965D4B62835}" dt="2024-05-28T10:13:05.169" v="3863"/>
          <ac:spMkLst>
            <pc:docMk/>
            <pc:sldMk cId="394641954" sldId="294"/>
            <ac:spMk id="13" creationId="{37DFC551-4D42-0155-B301-3F0868F779C3}"/>
          </ac:spMkLst>
        </pc:spChg>
        <pc:grpChg chg="add mod">
          <ac:chgData name="Hiranmayee R" userId="25fd6dea7626d0e2" providerId="LiveId" clId="{3B76E8DB-27D5-4577-8AB2-6965D4B62835}" dt="2024-05-28T10:13:05.169" v="3863"/>
          <ac:grpSpMkLst>
            <pc:docMk/>
            <pc:sldMk cId="394641954" sldId="294"/>
            <ac:grpSpMk id="11" creationId="{AFC42985-81C0-CBEC-15E3-43CAA0766764}"/>
          </ac:grpSpMkLst>
        </pc:grpChg>
      </pc:sldChg>
      <pc:sldChg chg="addSp delSp modSp new mod">
        <pc:chgData name="Hiranmayee R" userId="25fd6dea7626d0e2" providerId="LiveId" clId="{3B76E8DB-27D5-4577-8AB2-6965D4B62835}" dt="2024-05-29T12:06:00.137" v="4942" actId="1076"/>
        <pc:sldMkLst>
          <pc:docMk/>
          <pc:sldMk cId="1165202871" sldId="295"/>
        </pc:sldMkLst>
        <pc:spChg chg="mod">
          <ac:chgData name="Hiranmayee R" userId="25fd6dea7626d0e2" providerId="LiveId" clId="{3B76E8DB-27D5-4577-8AB2-6965D4B62835}" dt="2024-05-29T11:37:12.423" v="4717"/>
          <ac:spMkLst>
            <pc:docMk/>
            <pc:sldMk cId="1165202871" sldId="295"/>
            <ac:spMk id="3" creationId="{D5EA536F-8988-248D-CC3E-CAFC7CC0A1A0}"/>
          </ac:spMkLst>
        </pc:spChg>
        <pc:spChg chg="mod">
          <ac:chgData name="Hiranmayee R" userId="25fd6dea7626d0e2" providerId="LiveId" clId="{3B76E8DB-27D5-4577-8AB2-6965D4B62835}" dt="2024-05-29T11:37:12.423" v="4717"/>
          <ac:spMkLst>
            <pc:docMk/>
            <pc:sldMk cId="1165202871" sldId="295"/>
            <ac:spMk id="4" creationId="{E2A995F1-D613-610D-6EB3-2A674B76E8B5}"/>
          </ac:spMkLst>
        </pc:spChg>
        <pc:spChg chg="add mod">
          <ac:chgData name="Hiranmayee R" userId="25fd6dea7626d0e2" providerId="LiveId" clId="{3B76E8DB-27D5-4577-8AB2-6965D4B62835}" dt="2024-05-29T11:38:03.718" v="4734"/>
          <ac:spMkLst>
            <pc:docMk/>
            <pc:sldMk cId="1165202871" sldId="295"/>
            <ac:spMk id="5" creationId="{547551B1-97CA-C690-D3AE-77AEE6C79CD2}"/>
          </ac:spMkLst>
        </pc:spChg>
        <pc:spChg chg="add mod">
          <ac:chgData name="Hiranmayee R" userId="25fd6dea7626d0e2" providerId="LiveId" clId="{3B76E8DB-27D5-4577-8AB2-6965D4B62835}" dt="2024-05-29T11:55:26.849" v="4865" actId="255"/>
          <ac:spMkLst>
            <pc:docMk/>
            <pc:sldMk cId="1165202871" sldId="295"/>
            <ac:spMk id="7" creationId="{4C79E9D7-B336-E395-1B21-1A14BED28571}"/>
          </ac:spMkLst>
        </pc:spChg>
        <pc:spChg chg="add mod">
          <ac:chgData name="Hiranmayee R" userId="25fd6dea7626d0e2" providerId="LiveId" clId="{3B76E8DB-27D5-4577-8AB2-6965D4B62835}" dt="2024-05-29T11:57:30.923" v="4882" actId="1076"/>
          <ac:spMkLst>
            <pc:docMk/>
            <pc:sldMk cId="1165202871" sldId="295"/>
            <ac:spMk id="13" creationId="{B14705E7-8B5F-B51E-1930-702865B7BD15}"/>
          </ac:spMkLst>
        </pc:spChg>
        <pc:grpChg chg="add mod">
          <ac:chgData name="Hiranmayee R" userId="25fd6dea7626d0e2" providerId="LiveId" clId="{3B76E8DB-27D5-4577-8AB2-6965D4B62835}" dt="2024-05-29T11:37:12.423" v="4717"/>
          <ac:grpSpMkLst>
            <pc:docMk/>
            <pc:sldMk cId="1165202871" sldId="295"/>
            <ac:grpSpMk id="2" creationId="{12BFC1A9-7415-3E04-D150-AE4B338AB92F}"/>
          </ac:grpSpMkLst>
        </pc:grpChg>
        <pc:picChg chg="add mod">
          <ac:chgData name="Hiranmayee R" userId="25fd6dea7626d0e2" providerId="LiveId" clId="{3B76E8DB-27D5-4577-8AB2-6965D4B62835}" dt="2024-05-29T12:05:49.842" v="4941" actId="1076"/>
          <ac:picMkLst>
            <pc:docMk/>
            <pc:sldMk cId="1165202871" sldId="295"/>
            <ac:picMk id="9" creationId="{115392FF-ACCD-FA3B-B6F5-EF9F9775B1D1}"/>
          </ac:picMkLst>
        </pc:picChg>
        <pc:picChg chg="add mod">
          <ac:chgData name="Hiranmayee R" userId="25fd6dea7626d0e2" providerId="LiveId" clId="{3B76E8DB-27D5-4577-8AB2-6965D4B62835}" dt="2024-05-29T12:06:00.137" v="4942" actId="1076"/>
          <ac:picMkLst>
            <pc:docMk/>
            <pc:sldMk cId="1165202871" sldId="295"/>
            <ac:picMk id="10" creationId="{8A761591-FEFA-83DB-027E-31793F5275C4}"/>
          </ac:picMkLst>
        </pc:picChg>
        <pc:picChg chg="add mod">
          <ac:chgData name="Hiranmayee R" userId="25fd6dea7626d0e2" providerId="LiveId" clId="{3B76E8DB-27D5-4577-8AB2-6965D4B62835}" dt="2024-05-29T11:57:23.286" v="4880" actId="1076"/>
          <ac:picMkLst>
            <pc:docMk/>
            <pc:sldMk cId="1165202871" sldId="295"/>
            <ac:picMk id="11" creationId="{84D2BF89-C4B4-E94F-E378-E10EF3D8B0E3}"/>
          </ac:picMkLst>
        </pc:picChg>
        <pc:picChg chg="add del mod">
          <ac:chgData name="Hiranmayee R" userId="25fd6dea7626d0e2" providerId="LiveId" clId="{3B76E8DB-27D5-4577-8AB2-6965D4B62835}" dt="2024-05-29T11:54:20.589" v="4827" actId="478"/>
          <ac:picMkLst>
            <pc:docMk/>
            <pc:sldMk cId="1165202871" sldId="295"/>
            <ac:picMk id="14" creationId="{07E82838-F156-38A0-6D9E-EF55CF35EE86}"/>
          </ac:picMkLst>
        </pc:picChg>
      </pc:sldChg>
      <pc:sldChg chg="addSp delSp modSp new mod">
        <pc:chgData name="Hiranmayee R" userId="25fd6dea7626d0e2" providerId="LiveId" clId="{3B76E8DB-27D5-4577-8AB2-6965D4B62835}" dt="2024-05-29T12:03:54.700" v="4939" actId="1076"/>
        <pc:sldMkLst>
          <pc:docMk/>
          <pc:sldMk cId="214437736" sldId="296"/>
        </pc:sldMkLst>
        <pc:spChg chg="mod">
          <ac:chgData name="Hiranmayee R" userId="25fd6dea7626d0e2" providerId="LiveId" clId="{3B76E8DB-27D5-4577-8AB2-6965D4B62835}" dt="2024-05-29T11:57:54.846" v="4884"/>
          <ac:spMkLst>
            <pc:docMk/>
            <pc:sldMk cId="214437736" sldId="296"/>
            <ac:spMk id="3" creationId="{6C630F43-03C5-AF40-07B6-68D8FEB66432}"/>
          </ac:spMkLst>
        </pc:spChg>
        <pc:spChg chg="mod">
          <ac:chgData name="Hiranmayee R" userId="25fd6dea7626d0e2" providerId="LiveId" clId="{3B76E8DB-27D5-4577-8AB2-6965D4B62835}" dt="2024-05-29T11:57:54.846" v="4884"/>
          <ac:spMkLst>
            <pc:docMk/>
            <pc:sldMk cId="214437736" sldId="296"/>
            <ac:spMk id="4" creationId="{7B2AA0DD-0A8C-6EF2-3055-8190AE6E6670}"/>
          </ac:spMkLst>
        </pc:spChg>
        <pc:spChg chg="add mod">
          <ac:chgData name="Hiranmayee R" userId="25fd6dea7626d0e2" providerId="LiveId" clId="{3B76E8DB-27D5-4577-8AB2-6965D4B62835}" dt="2024-05-29T12:02:09.731" v="4914" actId="12"/>
          <ac:spMkLst>
            <pc:docMk/>
            <pc:sldMk cId="214437736" sldId="296"/>
            <ac:spMk id="6" creationId="{6D6505E5-31FB-DEA4-8A69-8C5953A3D09A}"/>
          </ac:spMkLst>
        </pc:spChg>
        <pc:spChg chg="add mod">
          <ac:chgData name="Hiranmayee R" userId="25fd6dea7626d0e2" providerId="LiveId" clId="{3B76E8DB-27D5-4577-8AB2-6965D4B62835}" dt="2024-05-29T12:03:14.261" v="4933" actId="20577"/>
          <ac:spMkLst>
            <pc:docMk/>
            <pc:sldMk cId="214437736" sldId="296"/>
            <ac:spMk id="20" creationId="{AC120D85-A4EB-526D-F5B1-3009FEAF4705}"/>
          </ac:spMkLst>
        </pc:spChg>
        <pc:grpChg chg="add mod">
          <ac:chgData name="Hiranmayee R" userId="25fd6dea7626d0e2" providerId="LiveId" clId="{3B76E8DB-27D5-4577-8AB2-6965D4B62835}" dt="2024-05-29T11:57:54.846" v="4884"/>
          <ac:grpSpMkLst>
            <pc:docMk/>
            <pc:sldMk cId="214437736" sldId="296"/>
            <ac:grpSpMk id="2" creationId="{BB742073-A39C-B47D-0B75-B1929860DB47}"/>
          </ac:grpSpMkLst>
        </pc:grpChg>
        <pc:picChg chg="add mod">
          <ac:chgData name="Hiranmayee R" userId="25fd6dea7626d0e2" providerId="LiveId" clId="{3B76E8DB-27D5-4577-8AB2-6965D4B62835}" dt="2024-05-29T11:58:52.141" v="4891" actId="14100"/>
          <ac:picMkLst>
            <pc:docMk/>
            <pc:sldMk cId="214437736" sldId="296"/>
            <ac:picMk id="7" creationId="{76F9091C-FD1A-E82B-D355-2B896079E2F2}"/>
          </ac:picMkLst>
        </pc:picChg>
        <pc:picChg chg="add mod">
          <ac:chgData name="Hiranmayee R" userId="25fd6dea7626d0e2" providerId="LiveId" clId="{3B76E8DB-27D5-4577-8AB2-6965D4B62835}" dt="2024-05-29T12:00:57.868" v="4901" actId="14100"/>
          <ac:picMkLst>
            <pc:docMk/>
            <pc:sldMk cId="214437736" sldId="296"/>
            <ac:picMk id="16" creationId="{687E40AF-8752-9885-73D9-73F159FDAC36}"/>
          </ac:picMkLst>
        </pc:picChg>
        <pc:picChg chg="add mod">
          <ac:chgData name="Hiranmayee R" userId="25fd6dea7626d0e2" providerId="LiveId" clId="{3B76E8DB-27D5-4577-8AB2-6965D4B62835}" dt="2024-05-29T12:01:15.959" v="4906" actId="1076"/>
          <ac:picMkLst>
            <pc:docMk/>
            <pc:sldMk cId="214437736" sldId="296"/>
            <ac:picMk id="17" creationId="{CEFB1CFD-118E-F22C-D6DF-FE40DF8E1077}"/>
          </ac:picMkLst>
        </pc:picChg>
        <pc:picChg chg="add mod">
          <ac:chgData name="Hiranmayee R" userId="25fd6dea7626d0e2" providerId="LiveId" clId="{3B76E8DB-27D5-4577-8AB2-6965D4B62835}" dt="2024-05-29T12:01:34.982" v="4910" actId="1076"/>
          <ac:picMkLst>
            <pc:docMk/>
            <pc:sldMk cId="214437736" sldId="296"/>
            <ac:picMk id="18" creationId="{8FFDCD14-807A-5B14-7674-EB2BF6B2B48A}"/>
          </ac:picMkLst>
        </pc:picChg>
        <pc:picChg chg="add mod">
          <ac:chgData name="Hiranmayee R" userId="25fd6dea7626d0e2" providerId="LiveId" clId="{3B76E8DB-27D5-4577-8AB2-6965D4B62835}" dt="2024-05-29T12:03:37.655" v="4937" actId="1076"/>
          <ac:picMkLst>
            <pc:docMk/>
            <pc:sldMk cId="214437736" sldId="296"/>
            <ac:picMk id="21" creationId="{25E12A5D-18E4-89E7-8EF8-02F8F6DD2525}"/>
          </ac:picMkLst>
        </pc:picChg>
        <pc:picChg chg="add mod">
          <ac:chgData name="Hiranmayee R" userId="25fd6dea7626d0e2" providerId="LiveId" clId="{3B76E8DB-27D5-4577-8AB2-6965D4B62835}" dt="2024-05-29T12:03:54.700" v="4939" actId="1076"/>
          <ac:picMkLst>
            <pc:docMk/>
            <pc:sldMk cId="214437736" sldId="296"/>
            <ac:picMk id="23" creationId="{D96A3476-4FF7-F8E8-D9F2-D269689B0336}"/>
          </ac:picMkLst>
        </pc:picChg>
        <pc:cxnChg chg="add del mod">
          <ac:chgData name="Hiranmayee R" userId="25fd6dea7626d0e2" providerId="LiveId" clId="{3B76E8DB-27D5-4577-8AB2-6965D4B62835}" dt="2024-05-29T11:59:33.975" v="4894" actId="478"/>
          <ac:cxnSpMkLst>
            <pc:docMk/>
            <pc:sldMk cId="214437736" sldId="296"/>
            <ac:cxnSpMk id="9" creationId="{05AF6C7B-7828-4029-3101-84E9734F0068}"/>
          </ac:cxnSpMkLst>
        </pc:cxnChg>
        <pc:cxnChg chg="add">
          <ac:chgData name="Hiranmayee R" userId="25fd6dea7626d0e2" providerId="LiveId" clId="{3B76E8DB-27D5-4577-8AB2-6965D4B62835}" dt="2024-05-29T11:59:47.680" v="4895" actId="11529"/>
          <ac:cxnSpMkLst>
            <pc:docMk/>
            <pc:sldMk cId="214437736" sldId="296"/>
            <ac:cxnSpMk id="11" creationId="{FADF7BCC-2370-6596-996C-9B6501C59C20}"/>
          </ac:cxnSpMkLst>
        </pc:cxnChg>
        <pc:cxnChg chg="add">
          <ac:chgData name="Hiranmayee R" userId="25fd6dea7626d0e2" providerId="LiveId" clId="{3B76E8DB-27D5-4577-8AB2-6965D4B62835}" dt="2024-05-29T12:00:04.797" v="4896" actId="11529"/>
          <ac:cxnSpMkLst>
            <pc:docMk/>
            <pc:sldMk cId="214437736" sldId="296"/>
            <ac:cxnSpMk id="13" creationId="{86672D0A-7E13-2A79-DB95-8463DB1E505D}"/>
          </ac:cxnSpMkLst>
        </pc:cxnChg>
        <pc:cxnChg chg="add">
          <ac:chgData name="Hiranmayee R" userId="25fd6dea7626d0e2" providerId="LiveId" clId="{3B76E8DB-27D5-4577-8AB2-6965D4B62835}" dt="2024-05-29T12:00:32.760" v="4897" actId="11529"/>
          <ac:cxnSpMkLst>
            <pc:docMk/>
            <pc:sldMk cId="214437736" sldId="296"/>
            <ac:cxnSpMk id="15" creationId="{E19944CF-3801-88C2-12F2-6B92C36B4CFE}"/>
          </ac:cxnSpMkLst>
        </pc:cxnChg>
      </pc:sldChg>
      <pc:sldChg chg="addSp modSp new del mod">
        <pc:chgData name="Hiranmayee R" userId="25fd6dea7626d0e2" providerId="LiveId" clId="{3B76E8DB-27D5-4577-8AB2-6965D4B62835}" dt="2024-05-29T12:08:14.029" v="4951" actId="2696"/>
        <pc:sldMkLst>
          <pc:docMk/>
          <pc:sldMk cId="1005722820" sldId="297"/>
        </pc:sldMkLst>
        <pc:spChg chg="mod">
          <ac:chgData name="Hiranmayee R" userId="25fd6dea7626d0e2" providerId="LiveId" clId="{3B76E8DB-27D5-4577-8AB2-6965D4B62835}" dt="2024-05-29T12:06:38.717" v="4944"/>
          <ac:spMkLst>
            <pc:docMk/>
            <pc:sldMk cId="1005722820" sldId="297"/>
            <ac:spMk id="3" creationId="{F8D70305-F092-18CB-B037-01A2F0B81C63}"/>
          </ac:spMkLst>
        </pc:spChg>
        <pc:spChg chg="mod">
          <ac:chgData name="Hiranmayee R" userId="25fd6dea7626d0e2" providerId="LiveId" clId="{3B76E8DB-27D5-4577-8AB2-6965D4B62835}" dt="2024-05-29T12:06:38.717" v="4944"/>
          <ac:spMkLst>
            <pc:docMk/>
            <pc:sldMk cId="1005722820" sldId="297"/>
            <ac:spMk id="4" creationId="{B08FE3F3-3CB4-8C83-BB4D-9674AD5AEEC1}"/>
          </ac:spMkLst>
        </pc:spChg>
        <pc:spChg chg="add mod">
          <ac:chgData name="Hiranmayee R" userId="25fd6dea7626d0e2" providerId="LiveId" clId="{3B76E8DB-27D5-4577-8AB2-6965D4B62835}" dt="2024-05-29T12:07:23.603" v="4949" actId="14100"/>
          <ac:spMkLst>
            <pc:docMk/>
            <pc:sldMk cId="1005722820" sldId="297"/>
            <ac:spMk id="6" creationId="{44D05BD3-44A1-2CD7-A32D-2EDB0B83D4EC}"/>
          </ac:spMkLst>
        </pc:spChg>
        <pc:grpChg chg="add mod">
          <ac:chgData name="Hiranmayee R" userId="25fd6dea7626d0e2" providerId="LiveId" clId="{3B76E8DB-27D5-4577-8AB2-6965D4B62835}" dt="2024-05-29T12:06:38.717" v="4944"/>
          <ac:grpSpMkLst>
            <pc:docMk/>
            <pc:sldMk cId="1005722820" sldId="297"/>
            <ac:grpSpMk id="2" creationId="{FBF5809B-3AAF-BC2D-865C-3F3487F4190C}"/>
          </ac:grpSpMkLst>
        </pc:grpChg>
      </pc:sldChg>
      <pc:sldChg chg="addSp delSp modSp add mod">
        <pc:chgData name="Hiranmayee R" userId="25fd6dea7626d0e2" providerId="LiveId" clId="{3B76E8DB-27D5-4577-8AB2-6965D4B62835}" dt="2024-05-29T12:17:00.592" v="5036" actId="1076"/>
        <pc:sldMkLst>
          <pc:docMk/>
          <pc:sldMk cId="0" sldId="298"/>
        </pc:sldMkLst>
        <pc:spChg chg="mod">
          <ac:chgData name="Hiranmayee R" userId="25fd6dea7626d0e2" providerId="LiveId" clId="{3B76E8DB-27D5-4577-8AB2-6965D4B62835}" dt="2024-05-29T12:08:32.928" v="4952"/>
          <ac:spMkLst>
            <pc:docMk/>
            <pc:sldMk cId="0" sldId="298"/>
            <ac:spMk id="3" creationId="{0BE1C83F-9806-78ED-9FF0-968DF3347188}"/>
          </ac:spMkLst>
        </pc:spChg>
        <pc:spChg chg="mod">
          <ac:chgData name="Hiranmayee R" userId="25fd6dea7626d0e2" providerId="LiveId" clId="{3B76E8DB-27D5-4577-8AB2-6965D4B62835}" dt="2024-05-29T12:08:32.928" v="4952"/>
          <ac:spMkLst>
            <pc:docMk/>
            <pc:sldMk cId="0" sldId="298"/>
            <ac:spMk id="4" creationId="{250297E1-517A-3868-8AA1-2CB7704804D0}"/>
          </ac:spMkLst>
        </pc:spChg>
        <pc:spChg chg="add del mod ord">
          <ac:chgData name="Hiranmayee R" userId="25fd6dea7626d0e2" providerId="LiveId" clId="{3B76E8DB-27D5-4577-8AB2-6965D4B62835}" dt="2024-05-29T12:13:49.162" v="5007" actId="478"/>
          <ac:spMkLst>
            <pc:docMk/>
            <pc:sldMk cId="0" sldId="298"/>
            <ac:spMk id="5" creationId="{EDE56B1C-B582-914C-A266-B35F589C9D2E}"/>
          </ac:spMkLst>
        </pc:spChg>
        <pc:spChg chg="add mod">
          <ac:chgData name="Hiranmayee R" userId="25fd6dea7626d0e2" providerId="LiveId" clId="{3B76E8DB-27D5-4577-8AB2-6965D4B62835}" dt="2024-05-29T12:16:31.355" v="5033" actId="1076"/>
          <ac:spMkLst>
            <pc:docMk/>
            <pc:sldMk cId="0" sldId="298"/>
            <ac:spMk id="6" creationId="{EE0F8D91-FC96-3C82-2B0D-7E1CB00A6E3C}"/>
          </ac:spMkLst>
        </pc:spChg>
        <pc:spChg chg="add mod">
          <ac:chgData name="Hiranmayee R" userId="25fd6dea7626d0e2" providerId="LiveId" clId="{3B76E8DB-27D5-4577-8AB2-6965D4B62835}" dt="2024-05-29T12:17:00.592" v="5036" actId="1076"/>
          <ac:spMkLst>
            <pc:docMk/>
            <pc:sldMk cId="0" sldId="298"/>
            <ac:spMk id="8" creationId="{45B619C7-195C-5789-D596-D81F533792D6}"/>
          </ac:spMkLst>
        </pc:spChg>
        <pc:spChg chg="mod">
          <ac:chgData name="Hiranmayee R" userId="25fd6dea7626d0e2" providerId="LiveId" clId="{3B76E8DB-27D5-4577-8AB2-6965D4B62835}" dt="2024-05-29T12:08:47.086" v="4955" actId="113"/>
          <ac:spMkLst>
            <pc:docMk/>
            <pc:sldMk cId="0" sldId="298"/>
            <ac:spMk id="78850" creationId="{00000000-0000-0000-0000-000000000000}"/>
          </ac:spMkLst>
        </pc:spChg>
        <pc:spChg chg="mod">
          <ac:chgData name="Hiranmayee R" userId="25fd6dea7626d0e2" providerId="LiveId" clId="{3B76E8DB-27D5-4577-8AB2-6965D4B62835}" dt="2024-05-29T12:08:59.064" v="4971" actId="1076"/>
          <ac:spMkLst>
            <pc:docMk/>
            <pc:sldMk cId="0" sldId="298"/>
            <ac:spMk id="78851" creationId="{00000000-0000-0000-0000-000000000000}"/>
          </ac:spMkLst>
        </pc:spChg>
        <pc:spChg chg="del">
          <ac:chgData name="Hiranmayee R" userId="25fd6dea7626d0e2" providerId="LiveId" clId="{3B76E8DB-27D5-4577-8AB2-6965D4B62835}" dt="2024-05-29T12:16:06.493" v="5026" actId="478"/>
          <ac:spMkLst>
            <pc:docMk/>
            <pc:sldMk cId="0" sldId="298"/>
            <ac:spMk id="78852" creationId="{00000000-0000-0000-0000-000000000000}"/>
          </ac:spMkLst>
        </pc:spChg>
        <pc:spChg chg="mod">
          <ac:chgData name="Hiranmayee R" userId="25fd6dea7626d0e2" providerId="LiveId" clId="{3B76E8DB-27D5-4577-8AB2-6965D4B62835}" dt="2024-05-29T12:13:44.750" v="5002" actId="1076"/>
          <ac:spMkLst>
            <pc:docMk/>
            <pc:sldMk cId="0" sldId="298"/>
            <ac:spMk id="78855" creationId="{00000000-0000-0000-0000-000000000000}"/>
          </ac:spMkLst>
        </pc:spChg>
        <pc:spChg chg="mod">
          <ac:chgData name="Hiranmayee R" userId="25fd6dea7626d0e2" providerId="LiveId" clId="{3B76E8DB-27D5-4577-8AB2-6965D4B62835}" dt="2024-05-29T12:16:17.391" v="5029" actId="1076"/>
          <ac:spMkLst>
            <pc:docMk/>
            <pc:sldMk cId="0" sldId="298"/>
            <ac:spMk id="78856" creationId="{00000000-0000-0000-0000-000000000000}"/>
          </ac:spMkLst>
        </pc:spChg>
        <pc:grpChg chg="add mod">
          <ac:chgData name="Hiranmayee R" userId="25fd6dea7626d0e2" providerId="LiveId" clId="{3B76E8DB-27D5-4577-8AB2-6965D4B62835}" dt="2024-05-29T12:08:35.921" v="4953" actId="14100"/>
          <ac:grpSpMkLst>
            <pc:docMk/>
            <pc:sldMk cId="0" sldId="298"/>
            <ac:grpSpMk id="2" creationId="{28F4C0A3-869B-1F65-8668-371522573C71}"/>
          </ac:grpSpMkLst>
        </pc:grpChg>
        <pc:picChg chg="add mod">
          <ac:chgData name="Hiranmayee R" userId="25fd6dea7626d0e2" providerId="LiveId" clId="{3B76E8DB-27D5-4577-8AB2-6965D4B62835}" dt="2024-05-29T12:16:34.366" v="5034" actId="1076"/>
          <ac:picMkLst>
            <pc:docMk/>
            <pc:sldMk cId="0" sldId="298"/>
            <ac:picMk id="7" creationId="{4BC8E329-C387-1BBF-F203-7311E9301EF6}"/>
          </ac:picMkLst>
        </pc:picChg>
        <pc:picChg chg="mod">
          <ac:chgData name="Hiranmayee R" userId="25fd6dea7626d0e2" providerId="LiveId" clId="{3B76E8DB-27D5-4577-8AB2-6965D4B62835}" dt="2024-05-29T12:09:32.409" v="4980" actId="14100"/>
          <ac:picMkLst>
            <pc:docMk/>
            <pc:sldMk cId="0" sldId="298"/>
            <ac:picMk id="78853" creationId="{00000000-0000-0000-0000-000000000000}"/>
          </ac:picMkLst>
        </pc:picChg>
        <pc:picChg chg="mod">
          <ac:chgData name="Hiranmayee R" userId="25fd6dea7626d0e2" providerId="LiveId" clId="{3B76E8DB-27D5-4577-8AB2-6965D4B62835}" dt="2024-05-29T12:14:44.776" v="5015" actId="1076"/>
          <ac:picMkLst>
            <pc:docMk/>
            <pc:sldMk cId="0" sldId="298"/>
            <ac:picMk id="78854" creationId="{00000000-0000-0000-0000-000000000000}"/>
          </ac:picMkLst>
        </pc:picChg>
        <pc:picChg chg="mod">
          <ac:chgData name="Hiranmayee R" userId="25fd6dea7626d0e2" providerId="LiveId" clId="{3B76E8DB-27D5-4577-8AB2-6965D4B62835}" dt="2024-05-29T12:16:12.733" v="5028" actId="1076"/>
          <ac:picMkLst>
            <pc:docMk/>
            <pc:sldMk cId="0" sldId="298"/>
            <ac:picMk id="78857" creationId="{00000000-0000-0000-0000-000000000000}"/>
          </ac:picMkLst>
        </pc:picChg>
        <pc:picChg chg="mod">
          <ac:chgData name="Hiranmayee R" userId="25fd6dea7626d0e2" providerId="LiveId" clId="{3B76E8DB-27D5-4577-8AB2-6965D4B62835}" dt="2024-05-29T12:16:26.844" v="5032" actId="1076"/>
          <ac:picMkLst>
            <pc:docMk/>
            <pc:sldMk cId="0" sldId="298"/>
            <ac:picMk id="78858" creationId="{00000000-0000-0000-0000-000000000000}"/>
          </ac:picMkLst>
        </pc:picChg>
      </pc:sldChg>
      <pc:sldChg chg="addSp modSp add mod">
        <pc:chgData name="Hiranmayee R" userId="25fd6dea7626d0e2" providerId="LiveId" clId="{3B76E8DB-27D5-4577-8AB2-6965D4B62835}" dt="2024-05-29T12:33:49.829" v="5047" actId="255"/>
        <pc:sldMkLst>
          <pc:docMk/>
          <pc:sldMk cId="0" sldId="303"/>
        </pc:sldMkLst>
        <pc:spChg chg="mod">
          <ac:chgData name="Hiranmayee R" userId="25fd6dea7626d0e2" providerId="LiveId" clId="{3B76E8DB-27D5-4577-8AB2-6965D4B62835}" dt="2024-05-29T12:32:40.499" v="5038"/>
          <ac:spMkLst>
            <pc:docMk/>
            <pc:sldMk cId="0" sldId="303"/>
            <ac:spMk id="3" creationId="{51B4C646-2D1A-1EB1-ECBE-0E213CB98097}"/>
          </ac:spMkLst>
        </pc:spChg>
        <pc:spChg chg="mod">
          <ac:chgData name="Hiranmayee R" userId="25fd6dea7626d0e2" providerId="LiveId" clId="{3B76E8DB-27D5-4577-8AB2-6965D4B62835}" dt="2024-05-29T12:32:40.499" v="5038"/>
          <ac:spMkLst>
            <pc:docMk/>
            <pc:sldMk cId="0" sldId="303"/>
            <ac:spMk id="4" creationId="{508E19A7-8D17-1C3D-65BE-1B21FB626015}"/>
          </ac:spMkLst>
        </pc:spChg>
        <pc:spChg chg="mod">
          <ac:chgData name="Hiranmayee R" userId="25fd6dea7626d0e2" providerId="LiveId" clId="{3B76E8DB-27D5-4577-8AB2-6965D4B62835}" dt="2024-05-29T12:32:57.165" v="5042" actId="14100"/>
          <ac:spMkLst>
            <pc:docMk/>
            <pc:sldMk cId="0" sldId="303"/>
            <ac:spMk id="92162" creationId="{00000000-0000-0000-0000-000000000000}"/>
          </ac:spMkLst>
        </pc:spChg>
        <pc:spChg chg="mod">
          <ac:chgData name="Hiranmayee R" userId="25fd6dea7626d0e2" providerId="LiveId" clId="{3B76E8DB-27D5-4577-8AB2-6965D4B62835}" dt="2024-05-29T12:33:49.829" v="5047" actId="255"/>
          <ac:spMkLst>
            <pc:docMk/>
            <pc:sldMk cId="0" sldId="303"/>
            <ac:spMk id="92163" creationId="{00000000-0000-0000-0000-000000000000}"/>
          </ac:spMkLst>
        </pc:spChg>
        <pc:grpChg chg="add mod">
          <ac:chgData name="Hiranmayee R" userId="25fd6dea7626d0e2" providerId="LiveId" clId="{3B76E8DB-27D5-4577-8AB2-6965D4B62835}" dt="2024-05-29T12:32:40.499" v="5038"/>
          <ac:grpSpMkLst>
            <pc:docMk/>
            <pc:sldMk cId="0" sldId="303"/>
            <ac:grpSpMk id="2" creationId="{EA07D23F-D004-503A-08AF-8EA1013F241C}"/>
          </ac:grpSpMkLst>
        </pc:grpChg>
      </pc:sldChg>
      <pc:sldChg chg="addSp modSp add mod">
        <pc:chgData name="Hiranmayee R" userId="25fd6dea7626d0e2" providerId="LiveId" clId="{3B76E8DB-27D5-4577-8AB2-6965D4B62835}" dt="2024-05-29T12:58:30.875" v="5078" actId="14100"/>
        <pc:sldMkLst>
          <pc:docMk/>
          <pc:sldMk cId="0" sldId="304"/>
        </pc:sldMkLst>
        <pc:spChg chg="mod">
          <ac:chgData name="Hiranmayee R" userId="25fd6dea7626d0e2" providerId="LiveId" clId="{3B76E8DB-27D5-4577-8AB2-6965D4B62835}" dt="2024-05-29T12:56:31.276" v="5057"/>
          <ac:spMkLst>
            <pc:docMk/>
            <pc:sldMk cId="0" sldId="304"/>
            <ac:spMk id="3" creationId="{0C57A16A-1F14-8BAE-6402-65EA399651BD}"/>
          </ac:spMkLst>
        </pc:spChg>
        <pc:spChg chg="mod">
          <ac:chgData name="Hiranmayee R" userId="25fd6dea7626d0e2" providerId="LiveId" clId="{3B76E8DB-27D5-4577-8AB2-6965D4B62835}" dt="2024-05-29T12:56:31.276" v="5057"/>
          <ac:spMkLst>
            <pc:docMk/>
            <pc:sldMk cId="0" sldId="304"/>
            <ac:spMk id="4" creationId="{6C9C05A1-D895-1E4E-F577-D307047AD167}"/>
          </ac:spMkLst>
        </pc:spChg>
        <pc:spChg chg="mod">
          <ac:chgData name="Hiranmayee R" userId="25fd6dea7626d0e2" providerId="LiveId" clId="{3B76E8DB-27D5-4577-8AB2-6965D4B62835}" dt="2024-05-29T12:57:01.866" v="5061" actId="255"/>
          <ac:spMkLst>
            <pc:docMk/>
            <pc:sldMk cId="0" sldId="304"/>
            <ac:spMk id="63490" creationId="{00000000-0000-0000-0000-000000000000}"/>
          </ac:spMkLst>
        </pc:spChg>
        <pc:spChg chg="mod">
          <ac:chgData name="Hiranmayee R" userId="25fd6dea7626d0e2" providerId="LiveId" clId="{3B76E8DB-27D5-4577-8AB2-6965D4B62835}" dt="2024-05-29T12:57:09.525" v="5062" actId="1076"/>
          <ac:spMkLst>
            <pc:docMk/>
            <pc:sldMk cId="0" sldId="304"/>
            <ac:spMk id="63491" creationId="{00000000-0000-0000-0000-000000000000}"/>
          </ac:spMkLst>
        </pc:spChg>
        <pc:spChg chg="mod">
          <ac:chgData name="Hiranmayee R" userId="25fd6dea7626d0e2" providerId="LiveId" clId="{3B76E8DB-27D5-4577-8AB2-6965D4B62835}" dt="2024-05-29T12:57:57.915" v="5072" actId="1076"/>
          <ac:spMkLst>
            <pc:docMk/>
            <pc:sldMk cId="0" sldId="304"/>
            <ac:spMk id="63496" creationId="{00000000-0000-0000-0000-000000000000}"/>
          </ac:spMkLst>
        </pc:spChg>
        <pc:spChg chg="mod">
          <ac:chgData name="Hiranmayee R" userId="25fd6dea7626d0e2" providerId="LiveId" clId="{3B76E8DB-27D5-4577-8AB2-6965D4B62835}" dt="2024-05-29T12:57:27.248" v="5068" actId="14100"/>
          <ac:spMkLst>
            <pc:docMk/>
            <pc:sldMk cId="0" sldId="304"/>
            <ac:spMk id="63497" creationId="{00000000-0000-0000-0000-000000000000}"/>
          </ac:spMkLst>
        </pc:spChg>
        <pc:spChg chg="mod">
          <ac:chgData name="Hiranmayee R" userId="25fd6dea7626d0e2" providerId="LiveId" clId="{3B76E8DB-27D5-4577-8AB2-6965D4B62835}" dt="2024-05-29T12:58:30.875" v="5078" actId="14100"/>
          <ac:spMkLst>
            <pc:docMk/>
            <pc:sldMk cId="0" sldId="304"/>
            <ac:spMk id="63498" creationId="{00000000-0000-0000-0000-000000000000}"/>
          </ac:spMkLst>
        </pc:spChg>
        <pc:grpChg chg="add mod">
          <ac:chgData name="Hiranmayee R" userId="25fd6dea7626d0e2" providerId="LiveId" clId="{3B76E8DB-27D5-4577-8AB2-6965D4B62835}" dt="2024-05-29T12:56:31.276" v="5057"/>
          <ac:grpSpMkLst>
            <pc:docMk/>
            <pc:sldMk cId="0" sldId="304"/>
            <ac:grpSpMk id="2" creationId="{DFE44CC1-2DAB-A2A7-104F-A7ABA6A56DF4}"/>
          </ac:grpSpMkLst>
        </pc:grpChg>
        <pc:picChg chg="mod">
          <ac:chgData name="Hiranmayee R" userId="25fd6dea7626d0e2" providerId="LiveId" clId="{3B76E8DB-27D5-4577-8AB2-6965D4B62835}" dt="2024-05-29T12:57:30.025" v="5069" actId="1076"/>
          <ac:picMkLst>
            <pc:docMk/>
            <pc:sldMk cId="0" sldId="304"/>
            <ac:picMk id="63493" creationId="{00000000-0000-0000-0000-000000000000}"/>
          </ac:picMkLst>
        </pc:picChg>
        <pc:picChg chg="mod">
          <ac:chgData name="Hiranmayee R" userId="25fd6dea7626d0e2" providerId="LiveId" clId="{3B76E8DB-27D5-4577-8AB2-6965D4B62835}" dt="2024-05-29T12:57:12.429" v="5063" actId="1076"/>
          <ac:picMkLst>
            <pc:docMk/>
            <pc:sldMk cId="0" sldId="304"/>
            <ac:picMk id="63494" creationId="{00000000-0000-0000-0000-000000000000}"/>
          </ac:picMkLst>
        </pc:picChg>
      </pc:sldChg>
      <pc:sldChg chg="addSp delSp modSp add mod">
        <pc:chgData name="Hiranmayee R" userId="25fd6dea7626d0e2" providerId="LiveId" clId="{3B76E8DB-27D5-4577-8AB2-6965D4B62835}" dt="2024-05-29T13:13:30.697" v="5123" actId="1076"/>
        <pc:sldMkLst>
          <pc:docMk/>
          <pc:sldMk cId="0" sldId="305"/>
        </pc:sldMkLst>
        <pc:spChg chg="mod">
          <ac:chgData name="Hiranmayee R" userId="25fd6dea7626d0e2" providerId="LiveId" clId="{3B76E8DB-27D5-4577-8AB2-6965D4B62835}" dt="2024-05-29T13:11:21.489" v="5100"/>
          <ac:spMkLst>
            <pc:docMk/>
            <pc:sldMk cId="0" sldId="305"/>
            <ac:spMk id="3" creationId="{4B79B2FF-5DDD-FE26-E493-2B290BE29DAE}"/>
          </ac:spMkLst>
        </pc:spChg>
        <pc:spChg chg="mod">
          <ac:chgData name="Hiranmayee R" userId="25fd6dea7626d0e2" providerId="LiveId" clId="{3B76E8DB-27D5-4577-8AB2-6965D4B62835}" dt="2024-05-29T13:11:21.489" v="5100"/>
          <ac:spMkLst>
            <pc:docMk/>
            <pc:sldMk cId="0" sldId="305"/>
            <ac:spMk id="4" creationId="{E92DA990-6FD2-152E-8295-5BB311705FCD}"/>
          </ac:spMkLst>
        </pc:spChg>
        <pc:spChg chg="mod">
          <ac:chgData name="Hiranmayee R" userId="25fd6dea7626d0e2" providerId="LiveId" clId="{3B76E8DB-27D5-4577-8AB2-6965D4B62835}" dt="2024-05-29T13:11:42.797" v="5103" actId="255"/>
          <ac:spMkLst>
            <pc:docMk/>
            <pc:sldMk cId="0" sldId="305"/>
            <ac:spMk id="33795" creationId="{00000000-0000-0000-0000-000000000000}"/>
          </ac:spMkLst>
        </pc:spChg>
        <pc:spChg chg="mod">
          <ac:chgData name="Hiranmayee R" userId="25fd6dea7626d0e2" providerId="LiveId" clId="{3B76E8DB-27D5-4577-8AB2-6965D4B62835}" dt="2024-05-29T13:12:53.688" v="5120" actId="255"/>
          <ac:spMkLst>
            <pc:docMk/>
            <pc:sldMk cId="0" sldId="305"/>
            <ac:spMk id="33796" creationId="{00000000-0000-0000-0000-000000000000}"/>
          </ac:spMkLst>
        </pc:spChg>
        <pc:spChg chg="del mod">
          <ac:chgData name="Hiranmayee R" userId="25fd6dea7626d0e2" providerId="LiveId" clId="{3B76E8DB-27D5-4577-8AB2-6965D4B62835}" dt="2024-05-29T13:13:26.284" v="5122" actId="21"/>
          <ac:spMkLst>
            <pc:docMk/>
            <pc:sldMk cId="0" sldId="305"/>
            <ac:spMk id="33797" creationId="{00000000-0000-0000-0000-000000000000}"/>
          </ac:spMkLst>
        </pc:spChg>
        <pc:grpChg chg="add mod">
          <ac:chgData name="Hiranmayee R" userId="25fd6dea7626d0e2" providerId="LiveId" clId="{3B76E8DB-27D5-4577-8AB2-6965D4B62835}" dt="2024-05-29T13:11:21.489" v="5100"/>
          <ac:grpSpMkLst>
            <pc:docMk/>
            <pc:sldMk cId="0" sldId="305"/>
            <ac:grpSpMk id="2" creationId="{7574203A-B5BF-C570-6927-9E4F2E1F8FAB}"/>
          </ac:grpSpMkLst>
        </pc:grpChg>
        <pc:graphicFrameChg chg="mod">
          <ac:chgData name="Hiranmayee R" userId="25fd6dea7626d0e2" providerId="LiveId" clId="{3B76E8DB-27D5-4577-8AB2-6965D4B62835}" dt="2024-05-29T13:13:16.564" v="5121" actId="1076"/>
          <ac:graphicFrameMkLst>
            <pc:docMk/>
            <pc:sldMk cId="0" sldId="305"/>
            <ac:graphicFrameMk id="33794" creationId="{00000000-0000-0000-0000-000000000000}"/>
          </ac:graphicFrameMkLst>
        </pc:graphicFrameChg>
        <pc:picChg chg="mod">
          <ac:chgData name="Hiranmayee R" userId="25fd6dea7626d0e2" providerId="LiveId" clId="{3B76E8DB-27D5-4577-8AB2-6965D4B62835}" dt="2024-05-29T13:12:18.622" v="5110" actId="1076"/>
          <ac:picMkLst>
            <pc:docMk/>
            <pc:sldMk cId="0" sldId="305"/>
            <ac:picMk id="33798" creationId="{00000000-0000-0000-0000-000000000000}"/>
          </ac:picMkLst>
        </pc:picChg>
        <pc:picChg chg="mod">
          <ac:chgData name="Hiranmayee R" userId="25fd6dea7626d0e2" providerId="LiveId" clId="{3B76E8DB-27D5-4577-8AB2-6965D4B62835}" dt="2024-05-29T13:13:30.697" v="5123" actId="1076"/>
          <ac:picMkLst>
            <pc:docMk/>
            <pc:sldMk cId="0" sldId="305"/>
            <ac:picMk id="33799" creationId="{00000000-0000-0000-0000-000000000000}"/>
          </ac:picMkLst>
        </pc:picChg>
      </pc:sldChg>
      <pc:sldChg chg="new del">
        <pc:chgData name="Hiranmayee R" userId="25fd6dea7626d0e2" providerId="LiveId" clId="{3B76E8DB-27D5-4577-8AB2-6965D4B62835}" dt="2024-05-29T13:08:46.129" v="5088" actId="2696"/>
        <pc:sldMkLst>
          <pc:docMk/>
          <pc:sldMk cId="3179882924" sldId="305"/>
        </pc:sldMkLst>
      </pc:sldChg>
      <pc:sldChg chg="add del">
        <pc:chgData name="Hiranmayee R" userId="25fd6dea7626d0e2" providerId="LiveId" clId="{3B76E8DB-27D5-4577-8AB2-6965D4B62835}" dt="2024-05-29T13:21:58.538" v="5202" actId="2696"/>
        <pc:sldMkLst>
          <pc:docMk/>
          <pc:sldMk cId="0" sldId="306"/>
        </pc:sldMkLst>
      </pc:sldChg>
      <pc:sldChg chg="addSp delSp modSp new mod">
        <pc:chgData name="Hiranmayee R" userId="25fd6dea7626d0e2" providerId="LiveId" clId="{3B76E8DB-27D5-4577-8AB2-6965D4B62835}" dt="2024-05-29T17:29:48.144" v="5979" actId="20577"/>
        <pc:sldMkLst>
          <pc:docMk/>
          <pc:sldMk cId="3871810811" sldId="306"/>
        </pc:sldMkLst>
        <pc:spChg chg="mod">
          <ac:chgData name="Hiranmayee R" userId="25fd6dea7626d0e2" providerId="LiveId" clId="{3B76E8DB-27D5-4577-8AB2-6965D4B62835}" dt="2024-05-29T16:30:23.066" v="5451"/>
          <ac:spMkLst>
            <pc:docMk/>
            <pc:sldMk cId="3871810811" sldId="306"/>
            <ac:spMk id="3" creationId="{8FCDC4B4-C93E-89F3-EB70-76C147F2170B}"/>
          </ac:spMkLst>
        </pc:spChg>
        <pc:spChg chg="mod">
          <ac:chgData name="Hiranmayee R" userId="25fd6dea7626d0e2" providerId="LiveId" clId="{3B76E8DB-27D5-4577-8AB2-6965D4B62835}" dt="2024-05-29T16:30:23.066" v="5451"/>
          <ac:spMkLst>
            <pc:docMk/>
            <pc:sldMk cId="3871810811" sldId="306"/>
            <ac:spMk id="4" creationId="{E7F3270F-A760-DF3E-A2A4-7E30C393BCFC}"/>
          </ac:spMkLst>
        </pc:spChg>
        <pc:spChg chg="add mod">
          <ac:chgData name="Hiranmayee R" userId="25fd6dea7626d0e2" providerId="LiveId" clId="{3B76E8DB-27D5-4577-8AB2-6965D4B62835}" dt="2024-05-29T17:13:53.834" v="5803" actId="20577"/>
          <ac:spMkLst>
            <pc:docMk/>
            <pc:sldMk cId="3871810811" sldId="306"/>
            <ac:spMk id="10" creationId="{C27A4E7C-3A3D-A4D3-53F3-30532E930EC6}"/>
          </ac:spMkLst>
        </pc:spChg>
        <pc:spChg chg="add del mod">
          <ac:chgData name="Hiranmayee R" userId="25fd6dea7626d0e2" providerId="LiveId" clId="{3B76E8DB-27D5-4577-8AB2-6965D4B62835}" dt="2024-05-29T16:36:08.908" v="5461" actId="478"/>
          <ac:spMkLst>
            <pc:docMk/>
            <pc:sldMk cId="3871810811" sldId="306"/>
            <ac:spMk id="12" creationId="{4B91383A-6AB4-E223-56F8-B43A3FC17213}"/>
          </ac:spMkLst>
        </pc:spChg>
        <pc:spChg chg="add del mod">
          <ac:chgData name="Hiranmayee R" userId="25fd6dea7626d0e2" providerId="LiveId" clId="{3B76E8DB-27D5-4577-8AB2-6965D4B62835}" dt="2024-05-29T16:48:37.306" v="5568"/>
          <ac:spMkLst>
            <pc:docMk/>
            <pc:sldMk cId="3871810811" sldId="306"/>
            <ac:spMk id="13" creationId="{DE90BDAE-63B1-1572-B838-C9B94C1693E5}"/>
          </ac:spMkLst>
        </pc:spChg>
        <pc:spChg chg="add mod">
          <ac:chgData name="Hiranmayee R" userId="25fd6dea7626d0e2" providerId="LiveId" clId="{3B76E8DB-27D5-4577-8AB2-6965D4B62835}" dt="2024-05-29T16:49:35.654" v="5598" actId="1076"/>
          <ac:spMkLst>
            <pc:docMk/>
            <pc:sldMk cId="3871810811" sldId="306"/>
            <ac:spMk id="14" creationId="{5DE3AFF8-3999-99DC-10D7-9B2AB1C48BD8}"/>
          </ac:spMkLst>
        </pc:spChg>
        <pc:spChg chg="add mod">
          <ac:chgData name="Hiranmayee R" userId="25fd6dea7626d0e2" providerId="LiveId" clId="{3B76E8DB-27D5-4577-8AB2-6965D4B62835}" dt="2024-05-29T16:54:06.351" v="5639" actId="1076"/>
          <ac:spMkLst>
            <pc:docMk/>
            <pc:sldMk cId="3871810811" sldId="306"/>
            <ac:spMk id="19" creationId="{39D4F332-0631-4263-22A9-F60AD7DD9D20}"/>
          </ac:spMkLst>
        </pc:spChg>
        <pc:spChg chg="add mod">
          <ac:chgData name="Hiranmayee R" userId="25fd6dea7626d0e2" providerId="LiveId" clId="{3B76E8DB-27D5-4577-8AB2-6965D4B62835}" dt="2024-05-29T17:14:06.007" v="5807" actId="20577"/>
          <ac:spMkLst>
            <pc:docMk/>
            <pc:sldMk cId="3871810811" sldId="306"/>
            <ac:spMk id="21" creationId="{07051694-AAB4-C9BE-B6E3-D22971DB5745}"/>
          </ac:spMkLst>
        </pc:spChg>
        <pc:spChg chg="add del mod">
          <ac:chgData name="Hiranmayee R" userId="25fd6dea7626d0e2" providerId="LiveId" clId="{3B76E8DB-27D5-4577-8AB2-6965D4B62835}" dt="2024-05-29T17:15:11.464" v="5831"/>
          <ac:spMkLst>
            <pc:docMk/>
            <pc:sldMk cId="3871810811" sldId="306"/>
            <ac:spMk id="23" creationId="{57A86F07-FBDA-FAC3-3916-9FF2B19AB339}"/>
          </ac:spMkLst>
        </pc:spChg>
        <pc:spChg chg="add mod">
          <ac:chgData name="Hiranmayee R" userId="25fd6dea7626d0e2" providerId="LiveId" clId="{3B76E8DB-27D5-4577-8AB2-6965D4B62835}" dt="2024-05-29T17:29:48.144" v="5979" actId="20577"/>
          <ac:spMkLst>
            <pc:docMk/>
            <pc:sldMk cId="3871810811" sldId="306"/>
            <ac:spMk id="25" creationId="{D1629EDA-59ED-40EB-F21B-141DBE4354C3}"/>
          </ac:spMkLst>
        </pc:spChg>
        <pc:spChg chg="add mod">
          <ac:chgData name="Hiranmayee R" userId="25fd6dea7626d0e2" providerId="LiveId" clId="{3B76E8DB-27D5-4577-8AB2-6965D4B62835}" dt="2024-05-29T17:15:01.946" v="5826" actId="255"/>
          <ac:spMkLst>
            <pc:docMk/>
            <pc:sldMk cId="3871810811" sldId="306"/>
            <ac:spMk id="27" creationId="{4D94AC2A-F5AA-53B9-FDC5-3154B1667FBB}"/>
          </ac:spMkLst>
        </pc:spChg>
        <pc:grpChg chg="add mod">
          <ac:chgData name="Hiranmayee R" userId="25fd6dea7626d0e2" providerId="LiveId" clId="{3B76E8DB-27D5-4577-8AB2-6965D4B62835}" dt="2024-05-29T16:30:23.066" v="5451"/>
          <ac:grpSpMkLst>
            <pc:docMk/>
            <pc:sldMk cId="3871810811" sldId="306"/>
            <ac:grpSpMk id="2" creationId="{5C152760-C79E-FE5B-7EC9-B58B69F115F6}"/>
          </ac:grpSpMkLst>
        </pc:grpChg>
        <pc:picChg chg="add del mod">
          <ac:chgData name="Hiranmayee R" userId="25fd6dea7626d0e2" providerId="LiveId" clId="{3B76E8DB-27D5-4577-8AB2-6965D4B62835}" dt="2024-05-29T17:15:11.464" v="5829" actId="478"/>
          <ac:picMkLst>
            <pc:docMk/>
            <pc:sldMk cId="3871810811" sldId="306"/>
            <ac:picMk id="6" creationId="{9EB961E3-5B15-BAAC-2472-BBCB353EBAB9}"/>
          </ac:picMkLst>
        </pc:picChg>
        <pc:picChg chg="add del mod">
          <ac:chgData name="Hiranmayee R" userId="25fd6dea7626d0e2" providerId="LiveId" clId="{3B76E8DB-27D5-4577-8AB2-6965D4B62835}" dt="2024-05-29T17:10:49.207" v="5777" actId="478"/>
          <ac:picMkLst>
            <pc:docMk/>
            <pc:sldMk cId="3871810811" sldId="306"/>
            <ac:picMk id="8" creationId="{6C4908FA-1787-CEB9-E03E-38EA08FCC064}"/>
          </ac:picMkLst>
        </pc:picChg>
        <pc:cxnChg chg="add del">
          <ac:chgData name="Hiranmayee R" userId="25fd6dea7626d0e2" providerId="LiveId" clId="{3B76E8DB-27D5-4577-8AB2-6965D4B62835}" dt="2024-05-29T16:50:24.593" v="5605" actId="11529"/>
          <ac:cxnSpMkLst>
            <pc:docMk/>
            <pc:sldMk cId="3871810811" sldId="306"/>
            <ac:cxnSpMk id="16" creationId="{71AD4C4C-4FAB-4DF0-DC1F-C66EF5BBF0A9}"/>
          </ac:cxnSpMkLst>
        </pc:cxnChg>
        <pc:cxnChg chg="add del">
          <ac:chgData name="Hiranmayee R" userId="25fd6dea7626d0e2" providerId="LiveId" clId="{3B76E8DB-27D5-4577-8AB2-6965D4B62835}" dt="2024-05-29T16:51:01.151" v="5609" actId="11529"/>
          <ac:cxnSpMkLst>
            <pc:docMk/>
            <pc:sldMk cId="3871810811" sldId="306"/>
            <ac:cxnSpMk id="18" creationId="{0BDE5FF9-45E1-2331-8C90-5C0676D03044}"/>
          </ac:cxnSpMkLst>
        </pc:cxnChg>
      </pc:sldChg>
      <pc:sldChg chg="add del">
        <pc:chgData name="Hiranmayee R" userId="25fd6dea7626d0e2" providerId="LiveId" clId="{3B76E8DB-27D5-4577-8AB2-6965D4B62835}" dt="2024-05-29T13:11:13.457" v="5099"/>
        <pc:sldMkLst>
          <pc:docMk/>
          <pc:sldMk cId="0" sldId="307"/>
        </pc:sldMkLst>
      </pc:sldChg>
      <pc:sldChg chg="add del">
        <pc:chgData name="Hiranmayee R" userId="25fd6dea7626d0e2" providerId="LiveId" clId="{3B76E8DB-27D5-4577-8AB2-6965D4B62835}" dt="2024-05-29T13:21:42.298" v="5197"/>
        <pc:sldMkLst>
          <pc:docMk/>
          <pc:sldMk cId="2823487089" sldId="307"/>
        </pc:sldMkLst>
      </pc:sldChg>
    </pc:docChg>
  </pc:docChgLst>
</pc:chgInfo>
</file>

<file path=ppt/drawings/_rels/vmlDrawing1.vml.rels><?xml version="1.0" encoding="UTF-8" standalone="yes"?>
<Relationships xmlns="http://schemas.openxmlformats.org/package/2006/relationships"><Relationship Id="rId1" Type="http://schemas.openxmlformats.org/officeDocument/2006/relationships/image" Target="../media/image57.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62.wmf"/><Relationship Id="rId2" Type="http://schemas.openxmlformats.org/officeDocument/2006/relationships/image" Target="../media/image61.wmf"/><Relationship Id="rId1" Type="http://schemas.openxmlformats.org/officeDocument/2006/relationships/image" Target="../media/image60.wmf"/><Relationship Id="rId5" Type="http://schemas.openxmlformats.org/officeDocument/2006/relationships/image" Target="../media/image64.wmf"/><Relationship Id="rId4" Type="http://schemas.openxmlformats.org/officeDocument/2006/relationships/image" Target="../media/image63.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67.wmf"/><Relationship Id="rId2" Type="http://schemas.openxmlformats.org/officeDocument/2006/relationships/image" Target="../media/image66.wmf"/><Relationship Id="rId1" Type="http://schemas.openxmlformats.org/officeDocument/2006/relationships/image" Target="../media/image65.wmf"/><Relationship Id="rId4" Type="http://schemas.openxmlformats.org/officeDocument/2006/relationships/image" Target="../media/image68.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67.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57.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2B278B9-B13C-499C-B610-D99F1390DFDC}" type="datetimeFigureOut">
              <a:rPr lang="en-IN" smtClean="0"/>
              <a:t>30-05-2024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F0C536-B9B6-4C08-B3FA-972ADF429A87}" type="slidenum">
              <a:rPr lang="en-IN" smtClean="0"/>
              <a:t>‹#›</a:t>
            </a:fld>
            <a:endParaRPr lang="en-IN"/>
          </a:p>
        </p:txBody>
      </p:sp>
    </p:spTree>
    <p:extLst>
      <p:ext uri="{BB962C8B-B14F-4D97-AF65-F5344CB8AC3E}">
        <p14:creationId xmlns:p14="http://schemas.microsoft.com/office/powerpoint/2010/main" val="25580863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F9F0C536-B9B6-4C08-B3FA-972ADF429A87}" type="slidenum">
              <a:rPr lang="en-IN" smtClean="0"/>
              <a:t>14</a:t>
            </a:fld>
            <a:endParaRPr lang="en-IN"/>
          </a:p>
        </p:txBody>
      </p:sp>
    </p:spTree>
    <p:extLst>
      <p:ext uri="{BB962C8B-B14F-4D97-AF65-F5344CB8AC3E}">
        <p14:creationId xmlns:p14="http://schemas.microsoft.com/office/powerpoint/2010/main" val="5432290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00" eaLnBrk="0" hangingPunct="0">
              <a:defRPr sz="2400">
                <a:solidFill>
                  <a:schemeClr val="tx1"/>
                </a:solidFill>
                <a:latin typeface="Tahoma" panose="020B0604030504040204" pitchFamily="34" charset="0"/>
              </a:defRPr>
            </a:lvl1pPr>
            <a:lvl2pPr marL="731520" indent="-281305" defTabSz="914400" eaLnBrk="0" hangingPunct="0">
              <a:defRPr sz="2400">
                <a:solidFill>
                  <a:schemeClr val="tx1"/>
                </a:solidFill>
                <a:latin typeface="Tahoma" panose="020B0604030504040204" pitchFamily="34" charset="0"/>
              </a:defRPr>
            </a:lvl2pPr>
            <a:lvl3pPr marL="1125220" indent="-224790" defTabSz="914400" eaLnBrk="0" hangingPunct="0">
              <a:defRPr sz="2400">
                <a:solidFill>
                  <a:schemeClr val="tx1"/>
                </a:solidFill>
                <a:latin typeface="Tahoma" panose="020B0604030504040204" pitchFamily="34" charset="0"/>
              </a:defRPr>
            </a:lvl3pPr>
            <a:lvl4pPr marL="1574800" indent="-224790" defTabSz="914400" eaLnBrk="0" hangingPunct="0">
              <a:defRPr sz="2400">
                <a:solidFill>
                  <a:schemeClr val="tx1"/>
                </a:solidFill>
                <a:latin typeface="Tahoma" panose="020B0604030504040204" pitchFamily="34" charset="0"/>
              </a:defRPr>
            </a:lvl4pPr>
            <a:lvl5pPr marL="2025015" indent="-224790" defTabSz="914400" eaLnBrk="0" hangingPunct="0">
              <a:defRPr sz="2400">
                <a:solidFill>
                  <a:schemeClr val="tx1"/>
                </a:solidFill>
                <a:latin typeface="Tahoma" panose="020B0604030504040204" pitchFamily="34" charset="0"/>
              </a:defRPr>
            </a:lvl5pPr>
            <a:lvl6pPr marL="2475230" indent="-224790" defTabSz="914400" eaLnBrk="0" fontAlgn="base" hangingPunct="0">
              <a:spcBef>
                <a:spcPct val="0"/>
              </a:spcBef>
              <a:spcAft>
                <a:spcPct val="0"/>
              </a:spcAft>
              <a:defRPr sz="2400">
                <a:solidFill>
                  <a:schemeClr val="tx1"/>
                </a:solidFill>
                <a:latin typeface="Tahoma" panose="020B0604030504040204" pitchFamily="34" charset="0"/>
              </a:defRPr>
            </a:lvl6pPr>
            <a:lvl7pPr marL="2925445" indent="-224790" defTabSz="914400" eaLnBrk="0" fontAlgn="base" hangingPunct="0">
              <a:spcBef>
                <a:spcPct val="0"/>
              </a:spcBef>
              <a:spcAft>
                <a:spcPct val="0"/>
              </a:spcAft>
              <a:defRPr sz="2400">
                <a:solidFill>
                  <a:schemeClr val="tx1"/>
                </a:solidFill>
                <a:latin typeface="Tahoma" panose="020B0604030504040204" pitchFamily="34" charset="0"/>
              </a:defRPr>
            </a:lvl7pPr>
            <a:lvl8pPr marL="3375025" indent="-224790" defTabSz="914400" eaLnBrk="0" fontAlgn="base" hangingPunct="0">
              <a:spcBef>
                <a:spcPct val="0"/>
              </a:spcBef>
              <a:spcAft>
                <a:spcPct val="0"/>
              </a:spcAft>
              <a:defRPr sz="2400">
                <a:solidFill>
                  <a:schemeClr val="tx1"/>
                </a:solidFill>
                <a:latin typeface="Tahoma" panose="020B0604030504040204" pitchFamily="34" charset="0"/>
              </a:defRPr>
            </a:lvl8pPr>
            <a:lvl9pPr marL="3825240" indent="-224790" defTabSz="9144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fld id="{4721A08D-8D67-49AD-8C92-ED10837A7A96}" type="slidenum">
              <a:rPr lang="en-US" sz="1200"/>
              <a:t>29</a:t>
            </a:fld>
            <a:endParaRPr lang="en-US" sz="1200"/>
          </a:p>
        </p:txBody>
      </p:sp>
      <p:sp>
        <p:nvSpPr>
          <p:cNvPr id="173059" name="Rectangle 2"/>
          <p:cNvSpPr>
            <a:spLocks noGrp="1" noRot="1" noChangeAspect="1" noChangeArrowheads="1" noTextEdit="1"/>
          </p:cNvSpPr>
          <p:nvPr>
            <p:ph type="sldImg"/>
          </p:nvPr>
        </p:nvSpPr>
        <p:spPr/>
      </p:sp>
      <p:sp>
        <p:nvSpPr>
          <p:cNvPr id="17306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atin typeface="Arial" panose="020B0604020202020204" pitchFamily="34" charset="0"/>
              </a:rPr>
              <a:t>Note also, everything is done by inner-products</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Segnaposto immagine diapositiva 1"/>
          <p:cNvSpPr>
            <a:spLocks noGrp="1" noRot="1" noChangeAspect="1" noTextEdit="1"/>
          </p:cNvSpPr>
          <p:nvPr>
            <p:ph type="sldImg"/>
          </p:nvPr>
        </p:nvSpPr>
        <p:spPr/>
      </p:sp>
      <p:sp>
        <p:nvSpPr>
          <p:cNvPr id="174083" name="Segnaposto note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atin typeface="Arial" panose="020B0604020202020204" pitchFamily="34" charset="0"/>
            </a:endParaRPr>
          </a:p>
        </p:txBody>
      </p:sp>
      <p:sp>
        <p:nvSpPr>
          <p:cNvPr id="174084" name="Segnaposto numero diapositiva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00" eaLnBrk="0" hangingPunct="0">
              <a:defRPr sz="2400">
                <a:solidFill>
                  <a:schemeClr val="tx1"/>
                </a:solidFill>
                <a:latin typeface="Tahoma" panose="020B0604030504040204" pitchFamily="34" charset="0"/>
              </a:defRPr>
            </a:lvl1pPr>
            <a:lvl2pPr marL="731520" indent="-281305" defTabSz="914400" eaLnBrk="0" hangingPunct="0">
              <a:defRPr sz="2400">
                <a:solidFill>
                  <a:schemeClr val="tx1"/>
                </a:solidFill>
                <a:latin typeface="Tahoma" panose="020B0604030504040204" pitchFamily="34" charset="0"/>
              </a:defRPr>
            </a:lvl2pPr>
            <a:lvl3pPr marL="1125220" indent="-224790" defTabSz="914400" eaLnBrk="0" hangingPunct="0">
              <a:defRPr sz="2400">
                <a:solidFill>
                  <a:schemeClr val="tx1"/>
                </a:solidFill>
                <a:latin typeface="Tahoma" panose="020B0604030504040204" pitchFamily="34" charset="0"/>
              </a:defRPr>
            </a:lvl3pPr>
            <a:lvl4pPr marL="1574800" indent="-224790" defTabSz="914400" eaLnBrk="0" hangingPunct="0">
              <a:defRPr sz="2400">
                <a:solidFill>
                  <a:schemeClr val="tx1"/>
                </a:solidFill>
                <a:latin typeface="Tahoma" panose="020B0604030504040204" pitchFamily="34" charset="0"/>
              </a:defRPr>
            </a:lvl4pPr>
            <a:lvl5pPr marL="2025015" indent="-224790" defTabSz="914400" eaLnBrk="0" hangingPunct="0">
              <a:defRPr sz="2400">
                <a:solidFill>
                  <a:schemeClr val="tx1"/>
                </a:solidFill>
                <a:latin typeface="Tahoma" panose="020B0604030504040204" pitchFamily="34" charset="0"/>
              </a:defRPr>
            </a:lvl5pPr>
            <a:lvl6pPr marL="2475230" indent="-224790" defTabSz="914400" eaLnBrk="0" fontAlgn="base" hangingPunct="0">
              <a:spcBef>
                <a:spcPct val="0"/>
              </a:spcBef>
              <a:spcAft>
                <a:spcPct val="0"/>
              </a:spcAft>
              <a:defRPr sz="2400">
                <a:solidFill>
                  <a:schemeClr val="tx1"/>
                </a:solidFill>
                <a:latin typeface="Tahoma" panose="020B0604030504040204" pitchFamily="34" charset="0"/>
              </a:defRPr>
            </a:lvl6pPr>
            <a:lvl7pPr marL="2925445" indent="-224790" defTabSz="914400" eaLnBrk="0" fontAlgn="base" hangingPunct="0">
              <a:spcBef>
                <a:spcPct val="0"/>
              </a:spcBef>
              <a:spcAft>
                <a:spcPct val="0"/>
              </a:spcAft>
              <a:defRPr sz="2400">
                <a:solidFill>
                  <a:schemeClr val="tx1"/>
                </a:solidFill>
                <a:latin typeface="Tahoma" panose="020B0604030504040204" pitchFamily="34" charset="0"/>
              </a:defRPr>
            </a:lvl7pPr>
            <a:lvl8pPr marL="3375025" indent="-224790" defTabSz="914400" eaLnBrk="0" fontAlgn="base" hangingPunct="0">
              <a:spcBef>
                <a:spcPct val="0"/>
              </a:spcBef>
              <a:spcAft>
                <a:spcPct val="0"/>
              </a:spcAft>
              <a:defRPr sz="2400">
                <a:solidFill>
                  <a:schemeClr val="tx1"/>
                </a:solidFill>
                <a:latin typeface="Tahoma" panose="020B0604030504040204" pitchFamily="34" charset="0"/>
              </a:defRPr>
            </a:lvl8pPr>
            <a:lvl9pPr marL="3825240" indent="-224790" defTabSz="9144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fld id="{601D6AD8-5852-474B-96CE-0795C2C65B24}" type="slidenum">
              <a:rPr lang="en-US" sz="1200"/>
              <a:t>30</a:t>
            </a:fld>
            <a:endParaRPr lang="en-US" sz="120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Segnaposto immagine diapositiva 1"/>
          <p:cNvSpPr>
            <a:spLocks noGrp="1" noRot="1" noChangeAspect="1" noTextEdit="1"/>
          </p:cNvSpPr>
          <p:nvPr>
            <p:ph type="sldImg"/>
          </p:nvPr>
        </p:nvSpPr>
        <p:spPr>
          <a:ln/>
        </p:spPr>
      </p:sp>
      <p:sp>
        <p:nvSpPr>
          <p:cNvPr id="175107" name="Segnaposto note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smtClean="0">
              <a:latin typeface="Arial" pitchFamily="34" charset="0"/>
            </a:endParaRPr>
          </a:p>
        </p:txBody>
      </p:sp>
      <p:sp>
        <p:nvSpPr>
          <p:cNvPr id="175108" name="Segnaposto numero diapositiva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108" eaLnBrk="0" hangingPunct="0">
              <a:defRPr sz="2400">
                <a:solidFill>
                  <a:schemeClr val="tx1"/>
                </a:solidFill>
                <a:latin typeface="Tahoma" pitchFamily="34" charset="0"/>
              </a:defRPr>
            </a:lvl1pPr>
            <a:lvl2pPr marL="731286" indent="-281264" defTabSz="914108" eaLnBrk="0" hangingPunct="0">
              <a:defRPr sz="2400">
                <a:solidFill>
                  <a:schemeClr val="tx1"/>
                </a:solidFill>
                <a:latin typeface="Tahoma" pitchFamily="34" charset="0"/>
              </a:defRPr>
            </a:lvl2pPr>
            <a:lvl3pPr marL="1125055" indent="-225011" defTabSz="914108" eaLnBrk="0" hangingPunct="0">
              <a:defRPr sz="2400">
                <a:solidFill>
                  <a:schemeClr val="tx1"/>
                </a:solidFill>
                <a:latin typeface="Tahoma" pitchFamily="34" charset="0"/>
              </a:defRPr>
            </a:lvl3pPr>
            <a:lvl4pPr marL="1575077" indent="-225011" defTabSz="914108" eaLnBrk="0" hangingPunct="0">
              <a:defRPr sz="2400">
                <a:solidFill>
                  <a:schemeClr val="tx1"/>
                </a:solidFill>
                <a:latin typeface="Tahoma" pitchFamily="34" charset="0"/>
              </a:defRPr>
            </a:lvl4pPr>
            <a:lvl5pPr marL="2025099" indent="-225011" defTabSz="914108" eaLnBrk="0" hangingPunct="0">
              <a:defRPr sz="2400">
                <a:solidFill>
                  <a:schemeClr val="tx1"/>
                </a:solidFill>
                <a:latin typeface="Tahoma" pitchFamily="34" charset="0"/>
              </a:defRPr>
            </a:lvl5pPr>
            <a:lvl6pPr marL="2475121" indent="-225011" defTabSz="914108" eaLnBrk="0" fontAlgn="base" hangingPunct="0">
              <a:spcBef>
                <a:spcPct val="0"/>
              </a:spcBef>
              <a:spcAft>
                <a:spcPct val="0"/>
              </a:spcAft>
              <a:defRPr sz="2400">
                <a:solidFill>
                  <a:schemeClr val="tx1"/>
                </a:solidFill>
                <a:latin typeface="Tahoma" pitchFamily="34" charset="0"/>
              </a:defRPr>
            </a:lvl6pPr>
            <a:lvl7pPr marL="2925143" indent="-225011" defTabSz="914108" eaLnBrk="0" fontAlgn="base" hangingPunct="0">
              <a:spcBef>
                <a:spcPct val="0"/>
              </a:spcBef>
              <a:spcAft>
                <a:spcPct val="0"/>
              </a:spcAft>
              <a:defRPr sz="2400">
                <a:solidFill>
                  <a:schemeClr val="tx1"/>
                </a:solidFill>
                <a:latin typeface="Tahoma" pitchFamily="34" charset="0"/>
              </a:defRPr>
            </a:lvl7pPr>
            <a:lvl8pPr marL="3375165" indent="-225011" defTabSz="914108" eaLnBrk="0" fontAlgn="base" hangingPunct="0">
              <a:spcBef>
                <a:spcPct val="0"/>
              </a:spcBef>
              <a:spcAft>
                <a:spcPct val="0"/>
              </a:spcAft>
              <a:defRPr sz="2400">
                <a:solidFill>
                  <a:schemeClr val="tx1"/>
                </a:solidFill>
                <a:latin typeface="Tahoma" pitchFamily="34" charset="0"/>
              </a:defRPr>
            </a:lvl8pPr>
            <a:lvl9pPr marL="3825187" indent="-225011" defTabSz="914108" eaLnBrk="0" fontAlgn="base" hangingPunct="0">
              <a:spcBef>
                <a:spcPct val="0"/>
              </a:spcBef>
              <a:spcAft>
                <a:spcPct val="0"/>
              </a:spcAft>
              <a:defRPr sz="2400">
                <a:solidFill>
                  <a:schemeClr val="tx1"/>
                </a:solidFill>
                <a:latin typeface="Tahoma" pitchFamily="34" charset="0"/>
              </a:defRPr>
            </a:lvl9pPr>
          </a:lstStyle>
          <a:p>
            <a:pPr eaLnBrk="1" hangingPunct="1"/>
            <a:fld id="{2D7321BE-3EDC-4550-9776-C9F5429EE428}" type="slidenum">
              <a:rPr lang="en-US" sz="1200"/>
              <a:pPr eaLnBrk="1" hangingPunct="1"/>
              <a:t>31</a:t>
            </a:fld>
            <a:endParaRPr lang="en-US" sz="1200"/>
          </a:p>
        </p:txBody>
      </p:sp>
    </p:spTree>
    <p:extLst>
      <p:ext uri="{BB962C8B-B14F-4D97-AF65-F5344CB8AC3E}">
        <p14:creationId xmlns:p14="http://schemas.microsoft.com/office/powerpoint/2010/main" val="9153524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Segnaposto immagine diapositiva 1"/>
          <p:cNvSpPr>
            <a:spLocks noGrp="1" noRot="1" noChangeAspect="1" noTextEdit="1"/>
          </p:cNvSpPr>
          <p:nvPr>
            <p:ph type="sldImg"/>
          </p:nvPr>
        </p:nvSpPr>
        <p:spPr>
          <a:ln/>
        </p:spPr>
      </p:sp>
      <p:sp>
        <p:nvSpPr>
          <p:cNvPr id="175107" name="Segnaposto note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smtClean="0">
              <a:latin typeface="Arial" pitchFamily="34" charset="0"/>
            </a:endParaRPr>
          </a:p>
        </p:txBody>
      </p:sp>
      <p:sp>
        <p:nvSpPr>
          <p:cNvPr id="175108" name="Segnaposto numero diapositiva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108" eaLnBrk="0" hangingPunct="0">
              <a:defRPr sz="2400">
                <a:solidFill>
                  <a:schemeClr val="tx1"/>
                </a:solidFill>
                <a:latin typeface="Tahoma" pitchFamily="34" charset="0"/>
              </a:defRPr>
            </a:lvl1pPr>
            <a:lvl2pPr marL="731286" indent="-281264" defTabSz="914108" eaLnBrk="0" hangingPunct="0">
              <a:defRPr sz="2400">
                <a:solidFill>
                  <a:schemeClr val="tx1"/>
                </a:solidFill>
                <a:latin typeface="Tahoma" pitchFamily="34" charset="0"/>
              </a:defRPr>
            </a:lvl2pPr>
            <a:lvl3pPr marL="1125055" indent="-225011" defTabSz="914108" eaLnBrk="0" hangingPunct="0">
              <a:defRPr sz="2400">
                <a:solidFill>
                  <a:schemeClr val="tx1"/>
                </a:solidFill>
                <a:latin typeface="Tahoma" pitchFamily="34" charset="0"/>
              </a:defRPr>
            </a:lvl3pPr>
            <a:lvl4pPr marL="1575077" indent="-225011" defTabSz="914108" eaLnBrk="0" hangingPunct="0">
              <a:defRPr sz="2400">
                <a:solidFill>
                  <a:schemeClr val="tx1"/>
                </a:solidFill>
                <a:latin typeface="Tahoma" pitchFamily="34" charset="0"/>
              </a:defRPr>
            </a:lvl4pPr>
            <a:lvl5pPr marL="2025099" indent="-225011" defTabSz="914108" eaLnBrk="0" hangingPunct="0">
              <a:defRPr sz="2400">
                <a:solidFill>
                  <a:schemeClr val="tx1"/>
                </a:solidFill>
                <a:latin typeface="Tahoma" pitchFamily="34" charset="0"/>
              </a:defRPr>
            </a:lvl5pPr>
            <a:lvl6pPr marL="2475121" indent="-225011" defTabSz="914108" eaLnBrk="0" fontAlgn="base" hangingPunct="0">
              <a:spcBef>
                <a:spcPct val="0"/>
              </a:spcBef>
              <a:spcAft>
                <a:spcPct val="0"/>
              </a:spcAft>
              <a:defRPr sz="2400">
                <a:solidFill>
                  <a:schemeClr val="tx1"/>
                </a:solidFill>
                <a:latin typeface="Tahoma" pitchFamily="34" charset="0"/>
              </a:defRPr>
            </a:lvl6pPr>
            <a:lvl7pPr marL="2925143" indent="-225011" defTabSz="914108" eaLnBrk="0" fontAlgn="base" hangingPunct="0">
              <a:spcBef>
                <a:spcPct val="0"/>
              </a:spcBef>
              <a:spcAft>
                <a:spcPct val="0"/>
              </a:spcAft>
              <a:defRPr sz="2400">
                <a:solidFill>
                  <a:schemeClr val="tx1"/>
                </a:solidFill>
                <a:latin typeface="Tahoma" pitchFamily="34" charset="0"/>
              </a:defRPr>
            </a:lvl7pPr>
            <a:lvl8pPr marL="3375165" indent="-225011" defTabSz="914108" eaLnBrk="0" fontAlgn="base" hangingPunct="0">
              <a:spcBef>
                <a:spcPct val="0"/>
              </a:spcBef>
              <a:spcAft>
                <a:spcPct val="0"/>
              </a:spcAft>
              <a:defRPr sz="2400">
                <a:solidFill>
                  <a:schemeClr val="tx1"/>
                </a:solidFill>
                <a:latin typeface="Tahoma" pitchFamily="34" charset="0"/>
              </a:defRPr>
            </a:lvl8pPr>
            <a:lvl9pPr marL="3825187" indent="-225011" defTabSz="914108" eaLnBrk="0" fontAlgn="base" hangingPunct="0">
              <a:spcBef>
                <a:spcPct val="0"/>
              </a:spcBef>
              <a:spcAft>
                <a:spcPct val="0"/>
              </a:spcAft>
              <a:defRPr sz="2400">
                <a:solidFill>
                  <a:schemeClr val="tx1"/>
                </a:solidFill>
                <a:latin typeface="Tahoma" pitchFamily="34" charset="0"/>
              </a:defRPr>
            </a:lvl9pPr>
          </a:lstStyle>
          <a:p>
            <a:pPr eaLnBrk="1" hangingPunct="1"/>
            <a:fld id="{2D7321BE-3EDC-4550-9776-C9F5429EE428}" type="slidenum">
              <a:rPr lang="en-US" sz="1200"/>
              <a:pPr eaLnBrk="1" hangingPunct="1"/>
              <a:t>32</a:t>
            </a:fld>
            <a:endParaRPr lang="en-US" sz="1200"/>
          </a:p>
        </p:txBody>
      </p:sp>
    </p:spTree>
    <p:extLst>
      <p:ext uri="{BB962C8B-B14F-4D97-AF65-F5344CB8AC3E}">
        <p14:creationId xmlns:p14="http://schemas.microsoft.com/office/powerpoint/2010/main" val="6063600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Segnaposto immagine diapositiva 1"/>
          <p:cNvSpPr>
            <a:spLocks noGrp="1" noRot="1" noChangeAspect="1" noTextEdit="1"/>
          </p:cNvSpPr>
          <p:nvPr>
            <p:ph type="sldImg"/>
          </p:nvPr>
        </p:nvSpPr>
        <p:spPr/>
      </p:sp>
      <p:sp>
        <p:nvSpPr>
          <p:cNvPr id="184323" name="Segnaposto note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atin typeface="Arial" panose="020B0604020202020204" pitchFamily="34" charset="0"/>
            </a:endParaRPr>
          </a:p>
        </p:txBody>
      </p:sp>
      <p:sp>
        <p:nvSpPr>
          <p:cNvPr id="184324" name="Segnaposto numero diapositiva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00" eaLnBrk="0" hangingPunct="0">
              <a:defRPr sz="2400">
                <a:solidFill>
                  <a:schemeClr val="tx1"/>
                </a:solidFill>
                <a:latin typeface="Tahoma" panose="020B0604030504040204" pitchFamily="34" charset="0"/>
              </a:defRPr>
            </a:lvl1pPr>
            <a:lvl2pPr marL="731520" indent="-281305" defTabSz="914400" eaLnBrk="0" hangingPunct="0">
              <a:defRPr sz="2400">
                <a:solidFill>
                  <a:schemeClr val="tx1"/>
                </a:solidFill>
                <a:latin typeface="Tahoma" panose="020B0604030504040204" pitchFamily="34" charset="0"/>
              </a:defRPr>
            </a:lvl2pPr>
            <a:lvl3pPr marL="1125220" indent="-224790" defTabSz="914400" eaLnBrk="0" hangingPunct="0">
              <a:defRPr sz="2400">
                <a:solidFill>
                  <a:schemeClr val="tx1"/>
                </a:solidFill>
                <a:latin typeface="Tahoma" panose="020B0604030504040204" pitchFamily="34" charset="0"/>
              </a:defRPr>
            </a:lvl3pPr>
            <a:lvl4pPr marL="1574800" indent="-224790" defTabSz="914400" eaLnBrk="0" hangingPunct="0">
              <a:defRPr sz="2400">
                <a:solidFill>
                  <a:schemeClr val="tx1"/>
                </a:solidFill>
                <a:latin typeface="Tahoma" panose="020B0604030504040204" pitchFamily="34" charset="0"/>
              </a:defRPr>
            </a:lvl4pPr>
            <a:lvl5pPr marL="2025015" indent="-224790" defTabSz="914400" eaLnBrk="0" hangingPunct="0">
              <a:defRPr sz="2400">
                <a:solidFill>
                  <a:schemeClr val="tx1"/>
                </a:solidFill>
                <a:latin typeface="Tahoma" panose="020B0604030504040204" pitchFamily="34" charset="0"/>
              </a:defRPr>
            </a:lvl5pPr>
            <a:lvl6pPr marL="2475230" indent="-224790" defTabSz="914400" eaLnBrk="0" fontAlgn="base" hangingPunct="0">
              <a:spcBef>
                <a:spcPct val="0"/>
              </a:spcBef>
              <a:spcAft>
                <a:spcPct val="0"/>
              </a:spcAft>
              <a:defRPr sz="2400">
                <a:solidFill>
                  <a:schemeClr val="tx1"/>
                </a:solidFill>
                <a:latin typeface="Tahoma" panose="020B0604030504040204" pitchFamily="34" charset="0"/>
              </a:defRPr>
            </a:lvl6pPr>
            <a:lvl7pPr marL="2925445" indent="-224790" defTabSz="914400" eaLnBrk="0" fontAlgn="base" hangingPunct="0">
              <a:spcBef>
                <a:spcPct val="0"/>
              </a:spcBef>
              <a:spcAft>
                <a:spcPct val="0"/>
              </a:spcAft>
              <a:defRPr sz="2400">
                <a:solidFill>
                  <a:schemeClr val="tx1"/>
                </a:solidFill>
                <a:latin typeface="Tahoma" panose="020B0604030504040204" pitchFamily="34" charset="0"/>
              </a:defRPr>
            </a:lvl7pPr>
            <a:lvl8pPr marL="3375025" indent="-224790" defTabSz="914400" eaLnBrk="0" fontAlgn="base" hangingPunct="0">
              <a:spcBef>
                <a:spcPct val="0"/>
              </a:spcBef>
              <a:spcAft>
                <a:spcPct val="0"/>
              </a:spcAft>
              <a:defRPr sz="2400">
                <a:solidFill>
                  <a:schemeClr val="tx1"/>
                </a:solidFill>
                <a:latin typeface="Tahoma" panose="020B0604030504040204" pitchFamily="34" charset="0"/>
              </a:defRPr>
            </a:lvl8pPr>
            <a:lvl9pPr marL="3825240" indent="-224790" defTabSz="9144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fld id="{83DC1114-8DC3-4D2E-A9D2-F2D1C1855FD9}" type="slidenum">
              <a:rPr lang="en-US" sz="1200"/>
              <a:t>37</a:t>
            </a:fld>
            <a:endParaRPr lang="en-US" sz="120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Segnaposto immagine diapositiva 1"/>
          <p:cNvSpPr>
            <a:spLocks noGrp="1" noRot="1" noChangeAspect="1" noTextEdit="1"/>
          </p:cNvSpPr>
          <p:nvPr>
            <p:ph type="sldImg"/>
          </p:nvPr>
        </p:nvSpPr>
        <p:spPr/>
      </p:sp>
      <p:sp>
        <p:nvSpPr>
          <p:cNvPr id="200707" name="Segnaposto note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atin typeface="Arial" panose="020B0604020202020204" pitchFamily="34" charset="0"/>
            </a:endParaRPr>
          </a:p>
        </p:txBody>
      </p:sp>
      <p:sp>
        <p:nvSpPr>
          <p:cNvPr id="200708" name="Segnaposto numero diapositiva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00" eaLnBrk="0" hangingPunct="0">
              <a:defRPr sz="2400">
                <a:solidFill>
                  <a:schemeClr val="tx1"/>
                </a:solidFill>
                <a:latin typeface="Tahoma" panose="020B0604030504040204" pitchFamily="34" charset="0"/>
              </a:defRPr>
            </a:lvl1pPr>
            <a:lvl2pPr marL="731520" indent="-281305" defTabSz="914400" eaLnBrk="0" hangingPunct="0">
              <a:defRPr sz="2400">
                <a:solidFill>
                  <a:schemeClr val="tx1"/>
                </a:solidFill>
                <a:latin typeface="Tahoma" panose="020B0604030504040204" pitchFamily="34" charset="0"/>
              </a:defRPr>
            </a:lvl2pPr>
            <a:lvl3pPr marL="1125220" indent="-224790" defTabSz="914400" eaLnBrk="0" hangingPunct="0">
              <a:defRPr sz="2400">
                <a:solidFill>
                  <a:schemeClr val="tx1"/>
                </a:solidFill>
                <a:latin typeface="Tahoma" panose="020B0604030504040204" pitchFamily="34" charset="0"/>
              </a:defRPr>
            </a:lvl3pPr>
            <a:lvl4pPr marL="1574800" indent="-224790" defTabSz="914400" eaLnBrk="0" hangingPunct="0">
              <a:defRPr sz="2400">
                <a:solidFill>
                  <a:schemeClr val="tx1"/>
                </a:solidFill>
                <a:latin typeface="Tahoma" panose="020B0604030504040204" pitchFamily="34" charset="0"/>
              </a:defRPr>
            </a:lvl4pPr>
            <a:lvl5pPr marL="2025015" indent="-224790" defTabSz="914400" eaLnBrk="0" hangingPunct="0">
              <a:defRPr sz="2400">
                <a:solidFill>
                  <a:schemeClr val="tx1"/>
                </a:solidFill>
                <a:latin typeface="Tahoma" panose="020B0604030504040204" pitchFamily="34" charset="0"/>
              </a:defRPr>
            </a:lvl5pPr>
            <a:lvl6pPr marL="2475230" indent="-224790" defTabSz="914400" eaLnBrk="0" fontAlgn="base" hangingPunct="0">
              <a:spcBef>
                <a:spcPct val="0"/>
              </a:spcBef>
              <a:spcAft>
                <a:spcPct val="0"/>
              </a:spcAft>
              <a:defRPr sz="2400">
                <a:solidFill>
                  <a:schemeClr val="tx1"/>
                </a:solidFill>
                <a:latin typeface="Tahoma" panose="020B0604030504040204" pitchFamily="34" charset="0"/>
              </a:defRPr>
            </a:lvl6pPr>
            <a:lvl7pPr marL="2925445" indent="-224790" defTabSz="914400" eaLnBrk="0" fontAlgn="base" hangingPunct="0">
              <a:spcBef>
                <a:spcPct val="0"/>
              </a:spcBef>
              <a:spcAft>
                <a:spcPct val="0"/>
              </a:spcAft>
              <a:defRPr sz="2400">
                <a:solidFill>
                  <a:schemeClr val="tx1"/>
                </a:solidFill>
                <a:latin typeface="Tahoma" panose="020B0604030504040204" pitchFamily="34" charset="0"/>
              </a:defRPr>
            </a:lvl7pPr>
            <a:lvl8pPr marL="3375025" indent="-224790" defTabSz="914400" eaLnBrk="0" fontAlgn="base" hangingPunct="0">
              <a:spcBef>
                <a:spcPct val="0"/>
              </a:spcBef>
              <a:spcAft>
                <a:spcPct val="0"/>
              </a:spcAft>
              <a:defRPr sz="2400">
                <a:solidFill>
                  <a:schemeClr val="tx1"/>
                </a:solidFill>
                <a:latin typeface="Tahoma" panose="020B0604030504040204" pitchFamily="34" charset="0"/>
              </a:defRPr>
            </a:lvl8pPr>
            <a:lvl9pPr marL="3825240" indent="-224790" defTabSz="9144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fld id="{4499F779-F6FA-434C-A7E1-375747DA3E34}" type="slidenum">
              <a:rPr lang="en-US" sz="1200"/>
              <a:t>42</a:t>
            </a:fld>
            <a:endParaRPr lang="en-US" sz="120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F9F0C536-B9B6-4C08-B3FA-972ADF429A87}" type="slidenum">
              <a:rPr lang="en-IN" smtClean="0"/>
              <a:t>43</a:t>
            </a:fld>
            <a:endParaRPr lang="en-IN"/>
          </a:p>
        </p:txBody>
      </p:sp>
    </p:spTree>
    <p:extLst>
      <p:ext uri="{BB962C8B-B14F-4D97-AF65-F5344CB8AC3E}">
        <p14:creationId xmlns:p14="http://schemas.microsoft.com/office/powerpoint/2010/main" val="31080847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Segnaposto immagine diapositiva 1"/>
          <p:cNvSpPr>
            <a:spLocks noGrp="1" noRot="1" noChangeAspect="1" noTextEdit="1"/>
          </p:cNvSpPr>
          <p:nvPr>
            <p:ph type="sldImg"/>
          </p:nvPr>
        </p:nvSpPr>
        <p:spPr>
          <a:ln/>
        </p:spPr>
      </p:sp>
      <p:sp>
        <p:nvSpPr>
          <p:cNvPr id="161795" name="Segnaposto note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smtClean="0">
              <a:latin typeface="Arial" pitchFamily="34" charset="0"/>
            </a:endParaRPr>
          </a:p>
        </p:txBody>
      </p:sp>
      <p:sp>
        <p:nvSpPr>
          <p:cNvPr id="161796" name="Segnaposto numero diapositiva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108" eaLnBrk="0" hangingPunct="0">
              <a:defRPr sz="2400">
                <a:solidFill>
                  <a:schemeClr val="tx1"/>
                </a:solidFill>
                <a:latin typeface="Tahoma" pitchFamily="34" charset="0"/>
              </a:defRPr>
            </a:lvl1pPr>
            <a:lvl2pPr marL="731286" indent="-281264" defTabSz="914108" eaLnBrk="0" hangingPunct="0">
              <a:defRPr sz="2400">
                <a:solidFill>
                  <a:schemeClr val="tx1"/>
                </a:solidFill>
                <a:latin typeface="Tahoma" pitchFamily="34" charset="0"/>
              </a:defRPr>
            </a:lvl2pPr>
            <a:lvl3pPr marL="1125055" indent="-225011" defTabSz="914108" eaLnBrk="0" hangingPunct="0">
              <a:defRPr sz="2400">
                <a:solidFill>
                  <a:schemeClr val="tx1"/>
                </a:solidFill>
                <a:latin typeface="Tahoma" pitchFamily="34" charset="0"/>
              </a:defRPr>
            </a:lvl3pPr>
            <a:lvl4pPr marL="1575077" indent="-225011" defTabSz="914108" eaLnBrk="0" hangingPunct="0">
              <a:defRPr sz="2400">
                <a:solidFill>
                  <a:schemeClr val="tx1"/>
                </a:solidFill>
                <a:latin typeface="Tahoma" pitchFamily="34" charset="0"/>
              </a:defRPr>
            </a:lvl4pPr>
            <a:lvl5pPr marL="2025099" indent="-225011" defTabSz="914108" eaLnBrk="0" hangingPunct="0">
              <a:defRPr sz="2400">
                <a:solidFill>
                  <a:schemeClr val="tx1"/>
                </a:solidFill>
                <a:latin typeface="Tahoma" pitchFamily="34" charset="0"/>
              </a:defRPr>
            </a:lvl5pPr>
            <a:lvl6pPr marL="2475121" indent="-225011" defTabSz="914108" eaLnBrk="0" fontAlgn="base" hangingPunct="0">
              <a:spcBef>
                <a:spcPct val="0"/>
              </a:spcBef>
              <a:spcAft>
                <a:spcPct val="0"/>
              </a:spcAft>
              <a:defRPr sz="2400">
                <a:solidFill>
                  <a:schemeClr val="tx1"/>
                </a:solidFill>
                <a:latin typeface="Tahoma" pitchFamily="34" charset="0"/>
              </a:defRPr>
            </a:lvl6pPr>
            <a:lvl7pPr marL="2925143" indent="-225011" defTabSz="914108" eaLnBrk="0" fontAlgn="base" hangingPunct="0">
              <a:spcBef>
                <a:spcPct val="0"/>
              </a:spcBef>
              <a:spcAft>
                <a:spcPct val="0"/>
              </a:spcAft>
              <a:defRPr sz="2400">
                <a:solidFill>
                  <a:schemeClr val="tx1"/>
                </a:solidFill>
                <a:latin typeface="Tahoma" pitchFamily="34" charset="0"/>
              </a:defRPr>
            </a:lvl7pPr>
            <a:lvl8pPr marL="3375165" indent="-225011" defTabSz="914108" eaLnBrk="0" fontAlgn="base" hangingPunct="0">
              <a:spcBef>
                <a:spcPct val="0"/>
              </a:spcBef>
              <a:spcAft>
                <a:spcPct val="0"/>
              </a:spcAft>
              <a:defRPr sz="2400">
                <a:solidFill>
                  <a:schemeClr val="tx1"/>
                </a:solidFill>
                <a:latin typeface="Tahoma" pitchFamily="34" charset="0"/>
              </a:defRPr>
            </a:lvl8pPr>
            <a:lvl9pPr marL="3825187" indent="-225011" defTabSz="914108" eaLnBrk="0" fontAlgn="base" hangingPunct="0">
              <a:spcBef>
                <a:spcPct val="0"/>
              </a:spcBef>
              <a:spcAft>
                <a:spcPct val="0"/>
              </a:spcAft>
              <a:defRPr sz="2400">
                <a:solidFill>
                  <a:schemeClr val="tx1"/>
                </a:solidFill>
                <a:latin typeface="Tahoma" pitchFamily="34" charset="0"/>
              </a:defRPr>
            </a:lvl9pPr>
          </a:lstStyle>
          <a:p>
            <a:pPr eaLnBrk="1" hangingPunct="1"/>
            <a:fld id="{AF5EC7CA-B84D-4AC2-8CD6-34149CE7F69A}" type="slidenum">
              <a:rPr lang="en-US" sz="1200"/>
              <a:pPr eaLnBrk="1" hangingPunct="1"/>
              <a:t>15</a:t>
            </a:fld>
            <a:endParaRPr lang="en-US" sz="1200"/>
          </a:p>
        </p:txBody>
      </p:sp>
    </p:spTree>
    <p:extLst>
      <p:ext uri="{BB962C8B-B14F-4D97-AF65-F5344CB8AC3E}">
        <p14:creationId xmlns:p14="http://schemas.microsoft.com/office/powerpoint/2010/main" val="26170885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Segnaposto immagine diapositiva 1"/>
          <p:cNvSpPr>
            <a:spLocks noGrp="1" noRot="1" noChangeAspect="1" noTextEdit="1"/>
          </p:cNvSpPr>
          <p:nvPr>
            <p:ph type="sldImg"/>
          </p:nvPr>
        </p:nvSpPr>
        <p:spPr/>
      </p:sp>
      <p:sp>
        <p:nvSpPr>
          <p:cNvPr id="162819" name="Segnaposto note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atin typeface="Arial" panose="020B0604020202020204" pitchFamily="34" charset="0"/>
            </a:endParaRPr>
          </a:p>
        </p:txBody>
      </p:sp>
      <p:sp>
        <p:nvSpPr>
          <p:cNvPr id="162820" name="Segnaposto numero diapositiva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00" eaLnBrk="0" hangingPunct="0">
              <a:defRPr sz="2400">
                <a:solidFill>
                  <a:schemeClr val="tx1"/>
                </a:solidFill>
                <a:latin typeface="Tahoma" panose="020B0604030504040204" pitchFamily="34" charset="0"/>
              </a:defRPr>
            </a:lvl1pPr>
            <a:lvl2pPr marL="731520" indent="-281305" defTabSz="914400" eaLnBrk="0" hangingPunct="0">
              <a:defRPr sz="2400">
                <a:solidFill>
                  <a:schemeClr val="tx1"/>
                </a:solidFill>
                <a:latin typeface="Tahoma" panose="020B0604030504040204" pitchFamily="34" charset="0"/>
              </a:defRPr>
            </a:lvl2pPr>
            <a:lvl3pPr marL="1125220" indent="-224790" defTabSz="914400" eaLnBrk="0" hangingPunct="0">
              <a:defRPr sz="2400">
                <a:solidFill>
                  <a:schemeClr val="tx1"/>
                </a:solidFill>
                <a:latin typeface="Tahoma" panose="020B0604030504040204" pitchFamily="34" charset="0"/>
              </a:defRPr>
            </a:lvl3pPr>
            <a:lvl4pPr marL="1574800" indent="-224790" defTabSz="914400" eaLnBrk="0" hangingPunct="0">
              <a:defRPr sz="2400">
                <a:solidFill>
                  <a:schemeClr val="tx1"/>
                </a:solidFill>
                <a:latin typeface="Tahoma" panose="020B0604030504040204" pitchFamily="34" charset="0"/>
              </a:defRPr>
            </a:lvl4pPr>
            <a:lvl5pPr marL="2025015" indent="-224790" defTabSz="914400" eaLnBrk="0" hangingPunct="0">
              <a:defRPr sz="2400">
                <a:solidFill>
                  <a:schemeClr val="tx1"/>
                </a:solidFill>
                <a:latin typeface="Tahoma" panose="020B0604030504040204" pitchFamily="34" charset="0"/>
              </a:defRPr>
            </a:lvl5pPr>
            <a:lvl6pPr marL="2475230" indent="-224790" defTabSz="914400" eaLnBrk="0" fontAlgn="base" hangingPunct="0">
              <a:spcBef>
                <a:spcPct val="0"/>
              </a:spcBef>
              <a:spcAft>
                <a:spcPct val="0"/>
              </a:spcAft>
              <a:defRPr sz="2400">
                <a:solidFill>
                  <a:schemeClr val="tx1"/>
                </a:solidFill>
                <a:latin typeface="Tahoma" panose="020B0604030504040204" pitchFamily="34" charset="0"/>
              </a:defRPr>
            </a:lvl6pPr>
            <a:lvl7pPr marL="2925445" indent="-224790" defTabSz="914400" eaLnBrk="0" fontAlgn="base" hangingPunct="0">
              <a:spcBef>
                <a:spcPct val="0"/>
              </a:spcBef>
              <a:spcAft>
                <a:spcPct val="0"/>
              </a:spcAft>
              <a:defRPr sz="2400">
                <a:solidFill>
                  <a:schemeClr val="tx1"/>
                </a:solidFill>
                <a:latin typeface="Tahoma" panose="020B0604030504040204" pitchFamily="34" charset="0"/>
              </a:defRPr>
            </a:lvl7pPr>
            <a:lvl8pPr marL="3375025" indent="-224790" defTabSz="914400" eaLnBrk="0" fontAlgn="base" hangingPunct="0">
              <a:spcBef>
                <a:spcPct val="0"/>
              </a:spcBef>
              <a:spcAft>
                <a:spcPct val="0"/>
              </a:spcAft>
              <a:defRPr sz="2400">
                <a:solidFill>
                  <a:schemeClr val="tx1"/>
                </a:solidFill>
                <a:latin typeface="Tahoma" panose="020B0604030504040204" pitchFamily="34" charset="0"/>
              </a:defRPr>
            </a:lvl8pPr>
            <a:lvl9pPr marL="3825240" indent="-224790" defTabSz="9144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fld id="{90542307-FDF7-4CAB-9CFB-DA565506363E}" type="slidenum">
              <a:rPr lang="en-US" sz="1200"/>
              <a:t>16</a:t>
            </a:fld>
            <a:endParaRPr lang="en-US" sz="120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108" eaLnBrk="0" hangingPunct="0">
              <a:defRPr sz="2400">
                <a:solidFill>
                  <a:schemeClr val="tx1"/>
                </a:solidFill>
                <a:latin typeface="Tahoma" pitchFamily="34" charset="0"/>
              </a:defRPr>
            </a:lvl1pPr>
            <a:lvl2pPr marL="731286" indent="-281264" defTabSz="914108" eaLnBrk="0" hangingPunct="0">
              <a:defRPr sz="2400">
                <a:solidFill>
                  <a:schemeClr val="tx1"/>
                </a:solidFill>
                <a:latin typeface="Tahoma" pitchFamily="34" charset="0"/>
              </a:defRPr>
            </a:lvl2pPr>
            <a:lvl3pPr marL="1125055" indent="-225011" defTabSz="914108" eaLnBrk="0" hangingPunct="0">
              <a:defRPr sz="2400">
                <a:solidFill>
                  <a:schemeClr val="tx1"/>
                </a:solidFill>
                <a:latin typeface="Tahoma" pitchFamily="34" charset="0"/>
              </a:defRPr>
            </a:lvl3pPr>
            <a:lvl4pPr marL="1575077" indent="-225011" defTabSz="914108" eaLnBrk="0" hangingPunct="0">
              <a:defRPr sz="2400">
                <a:solidFill>
                  <a:schemeClr val="tx1"/>
                </a:solidFill>
                <a:latin typeface="Tahoma" pitchFamily="34" charset="0"/>
              </a:defRPr>
            </a:lvl4pPr>
            <a:lvl5pPr marL="2025099" indent="-225011" defTabSz="914108" eaLnBrk="0" hangingPunct="0">
              <a:defRPr sz="2400">
                <a:solidFill>
                  <a:schemeClr val="tx1"/>
                </a:solidFill>
                <a:latin typeface="Tahoma" pitchFamily="34" charset="0"/>
              </a:defRPr>
            </a:lvl5pPr>
            <a:lvl6pPr marL="2475121" indent="-225011" defTabSz="914108" eaLnBrk="0" fontAlgn="base" hangingPunct="0">
              <a:spcBef>
                <a:spcPct val="0"/>
              </a:spcBef>
              <a:spcAft>
                <a:spcPct val="0"/>
              </a:spcAft>
              <a:defRPr sz="2400">
                <a:solidFill>
                  <a:schemeClr val="tx1"/>
                </a:solidFill>
                <a:latin typeface="Tahoma" pitchFamily="34" charset="0"/>
              </a:defRPr>
            </a:lvl6pPr>
            <a:lvl7pPr marL="2925143" indent="-225011" defTabSz="914108" eaLnBrk="0" fontAlgn="base" hangingPunct="0">
              <a:spcBef>
                <a:spcPct val="0"/>
              </a:spcBef>
              <a:spcAft>
                <a:spcPct val="0"/>
              </a:spcAft>
              <a:defRPr sz="2400">
                <a:solidFill>
                  <a:schemeClr val="tx1"/>
                </a:solidFill>
                <a:latin typeface="Tahoma" pitchFamily="34" charset="0"/>
              </a:defRPr>
            </a:lvl7pPr>
            <a:lvl8pPr marL="3375165" indent="-225011" defTabSz="914108" eaLnBrk="0" fontAlgn="base" hangingPunct="0">
              <a:spcBef>
                <a:spcPct val="0"/>
              </a:spcBef>
              <a:spcAft>
                <a:spcPct val="0"/>
              </a:spcAft>
              <a:defRPr sz="2400">
                <a:solidFill>
                  <a:schemeClr val="tx1"/>
                </a:solidFill>
                <a:latin typeface="Tahoma" pitchFamily="34" charset="0"/>
              </a:defRPr>
            </a:lvl8pPr>
            <a:lvl9pPr marL="3825187" indent="-225011" defTabSz="914108" eaLnBrk="0" fontAlgn="base" hangingPunct="0">
              <a:spcBef>
                <a:spcPct val="0"/>
              </a:spcBef>
              <a:spcAft>
                <a:spcPct val="0"/>
              </a:spcAft>
              <a:defRPr sz="2400">
                <a:solidFill>
                  <a:schemeClr val="tx1"/>
                </a:solidFill>
                <a:latin typeface="Tahoma" pitchFamily="34" charset="0"/>
              </a:defRPr>
            </a:lvl9pPr>
          </a:lstStyle>
          <a:p>
            <a:pPr eaLnBrk="1" hangingPunct="1"/>
            <a:fld id="{01036831-5CC6-4E2B-BDDC-16330B7D06AF}" type="slidenum">
              <a:rPr lang="en-US" sz="1200"/>
              <a:pPr eaLnBrk="1" hangingPunct="1"/>
              <a:t>17</a:t>
            </a:fld>
            <a:endParaRPr lang="en-US" sz="1200"/>
          </a:p>
        </p:txBody>
      </p:sp>
      <p:sp>
        <p:nvSpPr>
          <p:cNvPr id="163843" name="Rectangle 2"/>
          <p:cNvSpPr>
            <a:spLocks noGrp="1" noRot="1" noChangeAspect="1" noChangeArrowheads="1" noTextEdit="1"/>
          </p:cNvSpPr>
          <p:nvPr>
            <p:ph type="sldImg"/>
          </p:nvPr>
        </p:nvSpPr>
        <p:spPr>
          <a:ln/>
        </p:spPr>
      </p:sp>
      <p:sp>
        <p:nvSpPr>
          <p:cNvPr id="1638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mtClean="0">
                <a:latin typeface="Arial" pitchFamily="34" charset="0"/>
              </a:rPr>
              <a:t>Let x(1) and x(-1) be two S.V.</a:t>
            </a:r>
          </a:p>
          <a:p>
            <a:r>
              <a:rPr lang="en-US" smtClean="0">
                <a:latin typeface="Arial" pitchFamily="34" charset="0"/>
              </a:rPr>
              <a:t>Then b = -1/2( w^T x(1) + w^T x(-1) )</a:t>
            </a:r>
          </a:p>
        </p:txBody>
      </p:sp>
    </p:spTree>
    <p:extLst>
      <p:ext uri="{BB962C8B-B14F-4D97-AF65-F5344CB8AC3E}">
        <p14:creationId xmlns:p14="http://schemas.microsoft.com/office/powerpoint/2010/main" val="20921885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108" eaLnBrk="0" hangingPunct="0">
              <a:defRPr sz="2400">
                <a:solidFill>
                  <a:schemeClr val="tx1"/>
                </a:solidFill>
                <a:latin typeface="Tahoma" pitchFamily="34" charset="0"/>
              </a:defRPr>
            </a:lvl1pPr>
            <a:lvl2pPr marL="731286" indent="-281264" defTabSz="914108" eaLnBrk="0" hangingPunct="0">
              <a:defRPr sz="2400">
                <a:solidFill>
                  <a:schemeClr val="tx1"/>
                </a:solidFill>
                <a:latin typeface="Tahoma" pitchFamily="34" charset="0"/>
              </a:defRPr>
            </a:lvl2pPr>
            <a:lvl3pPr marL="1125055" indent="-225011" defTabSz="914108" eaLnBrk="0" hangingPunct="0">
              <a:defRPr sz="2400">
                <a:solidFill>
                  <a:schemeClr val="tx1"/>
                </a:solidFill>
                <a:latin typeface="Tahoma" pitchFamily="34" charset="0"/>
              </a:defRPr>
            </a:lvl3pPr>
            <a:lvl4pPr marL="1575077" indent="-225011" defTabSz="914108" eaLnBrk="0" hangingPunct="0">
              <a:defRPr sz="2400">
                <a:solidFill>
                  <a:schemeClr val="tx1"/>
                </a:solidFill>
                <a:latin typeface="Tahoma" pitchFamily="34" charset="0"/>
              </a:defRPr>
            </a:lvl4pPr>
            <a:lvl5pPr marL="2025099" indent="-225011" defTabSz="914108" eaLnBrk="0" hangingPunct="0">
              <a:defRPr sz="2400">
                <a:solidFill>
                  <a:schemeClr val="tx1"/>
                </a:solidFill>
                <a:latin typeface="Tahoma" pitchFamily="34" charset="0"/>
              </a:defRPr>
            </a:lvl5pPr>
            <a:lvl6pPr marL="2475121" indent="-225011" defTabSz="914108" eaLnBrk="0" fontAlgn="base" hangingPunct="0">
              <a:spcBef>
                <a:spcPct val="0"/>
              </a:spcBef>
              <a:spcAft>
                <a:spcPct val="0"/>
              </a:spcAft>
              <a:defRPr sz="2400">
                <a:solidFill>
                  <a:schemeClr val="tx1"/>
                </a:solidFill>
                <a:latin typeface="Tahoma" pitchFamily="34" charset="0"/>
              </a:defRPr>
            </a:lvl6pPr>
            <a:lvl7pPr marL="2925143" indent="-225011" defTabSz="914108" eaLnBrk="0" fontAlgn="base" hangingPunct="0">
              <a:spcBef>
                <a:spcPct val="0"/>
              </a:spcBef>
              <a:spcAft>
                <a:spcPct val="0"/>
              </a:spcAft>
              <a:defRPr sz="2400">
                <a:solidFill>
                  <a:schemeClr val="tx1"/>
                </a:solidFill>
                <a:latin typeface="Tahoma" pitchFamily="34" charset="0"/>
              </a:defRPr>
            </a:lvl7pPr>
            <a:lvl8pPr marL="3375165" indent="-225011" defTabSz="914108" eaLnBrk="0" fontAlgn="base" hangingPunct="0">
              <a:spcBef>
                <a:spcPct val="0"/>
              </a:spcBef>
              <a:spcAft>
                <a:spcPct val="0"/>
              </a:spcAft>
              <a:defRPr sz="2400">
                <a:solidFill>
                  <a:schemeClr val="tx1"/>
                </a:solidFill>
                <a:latin typeface="Tahoma" pitchFamily="34" charset="0"/>
              </a:defRPr>
            </a:lvl8pPr>
            <a:lvl9pPr marL="3825187" indent="-225011" defTabSz="914108" eaLnBrk="0" fontAlgn="base" hangingPunct="0">
              <a:spcBef>
                <a:spcPct val="0"/>
              </a:spcBef>
              <a:spcAft>
                <a:spcPct val="0"/>
              </a:spcAft>
              <a:defRPr sz="2400">
                <a:solidFill>
                  <a:schemeClr val="tx1"/>
                </a:solidFill>
                <a:latin typeface="Tahoma" pitchFamily="34" charset="0"/>
              </a:defRPr>
            </a:lvl9pPr>
          </a:lstStyle>
          <a:p>
            <a:pPr eaLnBrk="1" hangingPunct="1"/>
            <a:fld id="{5A9D4F30-8A6C-472B-9A70-CBB5D86DF909}" type="slidenum">
              <a:rPr lang="en-US" sz="1200"/>
              <a:pPr eaLnBrk="1" hangingPunct="1"/>
              <a:t>18</a:t>
            </a:fld>
            <a:endParaRPr lang="en-US" sz="1200"/>
          </a:p>
        </p:txBody>
      </p:sp>
      <p:sp>
        <p:nvSpPr>
          <p:cNvPr id="164867" name="Rectangle 2"/>
          <p:cNvSpPr>
            <a:spLocks noGrp="1" noRot="1" noChangeAspect="1" noChangeArrowheads="1" noTextEdit="1"/>
          </p:cNvSpPr>
          <p:nvPr>
            <p:ph type="sldImg"/>
          </p:nvPr>
        </p:nvSpPr>
        <p:spPr>
          <a:ln/>
        </p:spPr>
      </p:sp>
      <p:sp>
        <p:nvSpPr>
          <p:cNvPr id="1648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de-CH" smtClean="0">
              <a:latin typeface="Arial" pitchFamily="34" charset="0"/>
            </a:endParaRPr>
          </a:p>
        </p:txBody>
      </p:sp>
    </p:spTree>
    <p:extLst>
      <p:ext uri="{BB962C8B-B14F-4D97-AF65-F5344CB8AC3E}">
        <p14:creationId xmlns:p14="http://schemas.microsoft.com/office/powerpoint/2010/main" val="31473553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Segnaposto immagine diapositiva 1"/>
          <p:cNvSpPr>
            <a:spLocks noGrp="1" noRot="1" noChangeAspect="1" noTextEdit="1"/>
          </p:cNvSpPr>
          <p:nvPr>
            <p:ph type="sldImg"/>
          </p:nvPr>
        </p:nvSpPr>
        <p:spPr/>
      </p:sp>
      <p:sp>
        <p:nvSpPr>
          <p:cNvPr id="168963" name="Segnaposto note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atin typeface="Arial" panose="020B0604020202020204" pitchFamily="34" charset="0"/>
            </a:endParaRPr>
          </a:p>
        </p:txBody>
      </p:sp>
      <p:sp>
        <p:nvSpPr>
          <p:cNvPr id="168964" name="Segnaposto numero diapositiva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00" eaLnBrk="0" hangingPunct="0">
              <a:defRPr sz="2400">
                <a:solidFill>
                  <a:schemeClr val="tx1"/>
                </a:solidFill>
                <a:latin typeface="Tahoma" panose="020B0604030504040204" pitchFamily="34" charset="0"/>
              </a:defRPr>
            </a:lvl1pPr>
            <a:lvl2pPr marL="731520" indent="-281305" defTabSz="914400" eaLnBrk="0" hangingPunct="0">
              <a:defRPr sz="2400">
                <a:solidFill>
                  <a:schemeClr val="tx1"/>
                </a:solidFill>
                <a:latin typeface="Tahoma" panose="020B0604030504040204" pitchFamily="34" charset="0"/>
              </a:defRPr>
            </a:lvl2pPr>
            <a:lvl3pPr marL="1125220" indent="-224790" defTabSz="914400" eaLnBrk="0" hangingPunct="0">
              <a:defRPr sz="2400">
                <a:solidFill>
                  <a:schemeClr val="tx1"/>
                </a:solidFill>
                <a:latin typeface="Tahoma" panose="020B0604030504040204" pitchFamily="34" charset="0"/>
              </a:defRPr>
            </a:lvl3pPr>
            <a:lvl4pPr marL="1574800" indent="-224790" defTabSz="914400" eaLnBrk="0" hangingPunct="0">
              <a:defRPr sz="2400">
                <a:solidFill>
                  <a:schemeClr val="tx1"/>
                </a:solidFill>
                <a:latin typeface="Tahoma" panose="020B0604030504040204" pitchFamily="34" charset="0"/>
              </a:defRPr>
            </a:lvl4pPr>
            <a:lvl5pPr marL="2025015" indent="-224790" defTabSz="914400" eaLnBrk="0" hangingPunct="0">
              <a:defRPr sz="2400">
                <a:solidFill>
                  <a:schemeClr val="tx1"/>
                </a:solidFill>
                <a:latin typeface="Tahoma" panose="020B0604030504040204" pitchFamily="34" charset="0"/>
              </a:defRPr>
            </a:lvl5pPr>
            <a:lvl6pPr marL="2475230" indent="-224790" defTabSz="914400" eaLnBrk="0" fontAlgn="base" hangingPunct="0">
              <a:spcBef>
                <a:spcPct val="0"/>
              </a:spcBef>
              <a:spcAft>
                <a:spcPct val="0"/>
              </a:spcAft>
              <a:defRPr sz="2400">
                <a:solidFill>
                  <a:schemeClr val="tx1"/>
                </a:solidFill>
                <a:latin typeface="Tahoma" panose="020B0604030504040204" pitchFamily="34" charset="0"/>
              </a:defRPr>
            </a:lvl6pPr>
            <a:lvl7pPr marL="2925445" indent="-224790" defTabSz="914400" eaLnBrk="0" fontAlgn="base" hangingPunct="0">
              <a:spcBef>
                <a:spcPct val="0"/>
              </a:spcBef>
              <a:spcAft>
                <a:spcPct val="0"/>
              </a:spcAft>
              <a:defRPr sz="2400">
                <a:solidFill>
                  <a:schemeClr val="tx1"/>
                </a:solidFill>
                <a:latin typeface="Tahoma" panose="020B0604030504040204" pitchFamily="34" charset="0"/>
              </a:defRPr>
            </a:lvl7pPr>
            <a:lvl8pPr marL="3375025" indent="-224790" defTabSz="914400" eaLnBrk="0" fontAlgn="base" hangingPunct="0">
              <a:spcBef>
                <a:spcPct val="0"/>
              </a:spcBef>
              <a:spcAft>
                <a:spcPct val="0"/>
              </a:spcAft>
              <a:defRPr sz="2400">
                <a:solidFill>
                  <a:schemeClr val="tx1"/>
                </a:solidFill>
                <a:latin typeface="Tahoma" panose="020B0604030504040204" pitchFamily="34" charset="0"/>
              </a:defRPr>
            </a:lvl8pPr>
            <a:lvl9pPr marL="3825240" indent="-224790" defTabSz="9144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fld id="{7D0C311C-D6B5-400B-AF92-4E2D214E82CD}" type="slidenum">
              <a:rPr lang="en-US" sz="1200"/>
              <a:t>25</a:t>
            </a:fld>
            <a:endParaRPr lang="en-US" sz="120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Segnaposto immagine diapositiva 1"/>
          <p:cNvSpPr>
            <a:spLocks noGrp="1" noRot="1" noChangeAspect="1" noTextEdit="1"/>
          </p:cNvSpPr>
          <p:nvPr>
            <p:ph type="sldImg"/>
          </p:nvPr>
        </p:nvSpPr>
        <p:spPr/>
      </p:sp>
      <p:sp>
        <p:nvSpPr>
          <p:cNvPr id="169987" name="Segnaposto note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atin typeface="Arial" panose="020B0604020202020204" pitchFamily="34" charset="0"/>
            </a:endParaRPr>
          </a:p>
        </p:txBody>
      </p:sp>
      <p:sp>
        <p:nvSpPr>
          <p:cNvPr id="169988" name="Segnaposto numero diapositiva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00" eaLnBrk="0" hangingPunct="0">
              <a:defRPr sz="2400">
                <a:solidFill>
                  <a:schemeClr val="tx1"/>
                </a:solidFill>
                <a:latin typeface="Tahoma" panose="020B0604030504040204" pitchFamily="34" charset="0"/>
              </a:defRPr>
            </a:lvl1pPr>
            <a:lvl2pPr marL="731520" indent="-281305" defTabSz="914400" eaLnBrk="0" hangingPunct="0">
              <a:defRPr sz="2400">
                <a:solidFill>
                  <a:schemeClr val="tx1"/>
                </a:solidFill>
                <a:latin typeface="Tahoma" panose="020B0604030504040204" pitchFamily="34" charset="0"/>
              </a:defRPr>
            </a:lvl2pPr>
            <a:lvl3pPr marL="1125220" indent="-224790" defTabSz="914400" eaLnBrk="0" hangingPunct="0">
              <a:defRPr sz="2400">
                <a:solidFill>
                  <a:schemeClr val="tx1"/>
                </a:solidFill>
                <a:latin typeface="Tahoma" panose="020B0604030504040204" pitchFamily="34" charset="0"/>
              </a:defRPr>
            </a:lvl3pPr>
            <a:lvl4pPr marL="1574800" indent="-224790" defTabSz="914400" eaLnBrk="0" hangingPunct="0">
              <a:defRPr sz="2400">
                <a:solidFill>
                  <a:schemeClr val="tx1"/>
                </a:solidFill>
                <a:latin typeface="Tahoma" panose="020B0604030504040204" pitchFamily="34" charset="0"/>
              </a:defRPr>
            </a:lvl4pPr>
            <a:lvl5pPr marL="2025015" indent="-224790" defTabSz="914400" eaLnBrk="0" hangingPunct="0">
              <a:defRPr sz="2400">
                <a:solidFill>
                  <a:schemeClr val="tx1"/>
                </a:solidFill>
                <a:latin typeface="Tahoma" panose="020B0604030504040204" pitchFamily="34" charset="0"/>
              </a:defRPr>
            </a:lvl5pPr>
            <a:lvl6pPr marL="2475230" indent="-224790" defTabSz="914400" eaLnBrk="0" fontAlgn="base" hangingPunct="0">
              <a:spcBef>
                <a:spcPct val="0"/>
              </a:spcBef>
              <a:spcAft>
                <a:spcPct val="0"/>
              </a:spcAft>
              <a:defRPr sz="2400">
                <a:solidFill>
                  <a:schemeClr val="tx1"/>
                </a:solidFill>
                <a:latin typeface="Tahoma" panose="020B0604030504040204" pitchFamily="34" charset="0"/>
              </a:defRPr>
            </a:lvl6pPr>
            <a:lvl7pPr marL="2925445" indent="-224790" defTabSz="914400" eaLnBrk="0" fontAlgn="base" hangingPunct="0">
              <a:spcBef>
                <a:spcPct val="0"/>
              </a:spcBef>
              <a:spcAft>
                <a:spcPct val="0"/>
              </a:spcAft>
              <a:defRPr sz="2400">
                <a:solidFill>
                  <a:schemeClr val="tx1"/>
                </a:solidFill>
                <a:latin typeface="Tahoma" panose="020B0604030504040204" pitchFamily="34" charset="0"/>
              </a:defRPr>
            </a:lvl7pPr>
            <a:lvl8pPr marL="3375025" indent="-224790" defTabSz="914400" eaLnBrk="0" fontAlgn="base" hangingPunct="0">
              <a:spcBef>
                <a:spcPct val="0"/>
              </a:spcBef>
              <a:spcAft>
                <a:spcPct val="0"/>
              </a:spcAft>
              <a:defRPr sz="2400">
                <a:solidFill>
                  <a:schemeClr val="tx1"/>
                </a:solidFill>
                <a:latin typeface="Tahoma" panose="020B0604030504040204" pitchFamily="34" charset="0"/>
              </a:defRPr>
            </a:lvl8pPr>
            <a:lvl9pPr marL="3825240" indent="-224790" defTabSz="9144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fld id="{E983653D-20E5-4213-826F-D4D57BBCB134}" type="slidenum">
              <a:rPr lang="en-US" sz="1200"/>
              <a:t>26</a:t>
            </a:fld>
            <a:endParaRPr lang="en-US" sz="120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00" eaLnBrk="0" hangingPunct="0">
              <a:defRPr sz="2400">
                <a:solidFill>
                  <a:schemeClr val="tx1"/>
                </a:solidFill>
                <a:latin typeface="Tahoma" panose="020B0604030504040204" pitchFamily="34" charset="0"/>
              </a:defRPr>
            </a:lvl1pPr>
            <a:lvl2pPr marL="731520" indent="-281305" defTabSz="914400" eaLnBrk="0" hangingPunct="0">
              <a:defRPr sz="2400">
                <a:solidFill>
                  <a:schemeClr val="tx1"/>
                </a:solidFill>
                <a:latin typeface="Tahoma" panose="020B0604030504040204" pitchFamily="34" charset="0"/>
              </a:defRPr>
            </a:lvl2pPr>
            <a:lvl3pPr marL="1125220" indent="-224790" defTabSz="914400" eaLnBrk="0" hangingPunct="0">
              <a:defRPr sz="2400">
                <a:solidFill>
                  <a:schemeClr val="tx1"/>
                </a:solidFill>
                <a:latin typeface="Tahoma" panose="020B0604030504040204" pitchFamily="34" charset="0"/>
              </a:defRPr>
            </a:lvl3pPr>
            <a:lvl4pPr marL="1574800" indent="-224790" defTabSz="914400" eaLnBrk="0" hangingPunct="0">
              <a:defRPr sz="2400">
                <a:solidFill>
                  <a:schemeClr val="tx1"/>
                </a:solidFill>
                <a:latin typeface="Tahoma" panose="020B0604030504040204" pitchFamily="34" charset="0"/>
              </a:defRPr>
            </a:lvl4pPr>
            <a:lvl5pPr marL="2025015" indent="-224790" defTabSz="914400" eaLnBrk="0" hangingPunct="0">
              <a:defRPr sz="2400">
                <a:solidFill>
                  <a:schemeClr val="tx1"/>
                </a:solidFill>
                <a:latin typeface="Tahoma" panose="020B0604030504040204" pitchFamily="34" charset="0"/>
              </a:defRPr>
            </a:lvl5pPr>
            <a:lvl6pPr marL="2475230" indent="-224790" defTabSz="914400" eaLnBrk="0" fontAlgn="base" hangingPunct="0">
              <a:spcBef>
                <a:spcPct val="0"/>
              </a:spcBef>
              <a:spcAft>
                <a:spcPct val="0"/>
              </a:spcAft>
              <a:defRPr sz="2400">
                <a:solidFill>
                  <a:schemeClr val="tx1"/>
                </a:solidFill>
                <a:latin typeface="Tahoma" panose="020B0604030504040204" pitchFamily="34" charset="0"/>
              </a:defRPr>
            </a:lvl6pPr>
            <a:lvl7pPr marL="2925445" indent="-224790" defTabSz="914400" eaLnBrk="0" fontAlgn="base" hangingPunct="0">
              <a:spcBef>
                <a:spcPct val="0"/>
              </a:spcBef>
              <a:spcAft>
                <a:spcPct val="0"/>
              </a:spcAft>
              <a:defRPr sz="2400">
                <a:solidFill>
                  <a:schemeClr val="tx1"/>
                </a:solidFill>
                <a:latin typeface="Tahoma" panose="020B0604030504040204" pitchFamily="34" charset="0"/>
              </a:defRPr>
            </a:lvl7pPr>
            <a:lvl8pPr marL="3375025" indent="-224790" defTabSz="914400" eaLnBrk="0" fontAlgn="base" hangingPunct="0">
              <a:spcBef>
                <a:spcPct val="0"/>
              </a:spcBef>
              <a:spcAft>
                <a:spcPct val="0"/>
              </a:spcAft>
              <a:defRPr sz="2400">
                <a:solidFill>
                  <a:schemeClr val="tx1"/>
                </a:solidFill>
                <a:latin typeface="Tahoma" panose="020B0604030504040204" pitchFamily="34" charset="0"/>
              </a:defRPr>
            </a:lvl8pPr>
            <a:lvl9pPr marL="3825240" indent="-224790" defTabSz="9144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fld id="{E7DF2504-11E8-4B2C-8ED8-6190ED3FF64C}" type="slidenum">
              <a:rPr lang="en-US" sz="1200"/>
              <a:t>27</a:t>
            </a:fld>
            <a:endParaRPr lang="en-US" sz="1200"/>
          </a:p>
        </p:txBody>
      </p:sp>
      <p:sp>
        <p:nvSpPr>
          <p:cNvPr id="171011" name="Rectangle 2"/>
          <p:cNvSpPr>
            <a:spLocks noGrp="1" noRot="1" noChangeAspect="1" noChangeArrowheads="1" noTextEdit="1"/>
          </p:cNvSpPr>
          <p:nvPr>
            <p:ph type="sldImg"/>
          </p:nvPr>
        </p:nvSpPr>
        <p:spPr/>
      </p:sp>
      <p:sp>
        <p:nvSpPr>
          <p:cNvPr id="17101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atin typeface="Arial" panose="020B0604020202020204" pitchFamily="34" charset="0"/>
              </a:rPr>
              <a:t>Note also, everything is done by inner-products</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00" eaLnBrk="0" hangingPunct="0">
              <a:defRPr sz="2400">
                <a:solidFill>
                  <a:schemeClr val="tx1"/>
                </a:solidFill>
                <a:latin typeface="Tahoma" panose="020B0604030504040204" pitchFamily="34" charset="0"/>
              </a:defRPr>
            </a:lvl1pPr>
            <a:lvl2pPr marL="731520" indent="-281305" defTabSz="914400" eaLnBrk="0" hangingPunct="0">
              <a:defRPr sz="2400">
                <a:solidFill>
                  <a:schemeClr val="tx1"/>
                </a:solidFill>
                <a:latin typeface="Tahoma" panose="020B0604030504040204" pitchFamily="34" charset="0"/>
              </a:defRPr>
            </a:lvl2pPr>
            <a:lvl3pPr marL="1125220" indent="-224790" defTabSz="914400" eaLnBrk="0" hangingPunct="0">
              <a:defRPr sz="2400">
                <a:solidFill>
                  <a:schemeClr val="tx1"/>
                </a:solidFill>
                <a:latin typeface="Tahoma" panose="020B0604030504040204" pitchFamily="34" charset="0"/>
              </a:defRPr>
            </a:lvl3pPr>
            <a:lvl4pPr marL="1574800" indent="-224790" defTabSz="914400" eaLnBrk="0" hangingPunct="0">
              <a:defRPr sz="2400">
                <a:solidFill>
                  <a:schemeClr val="tx1"/>
                </a:solidFill>
                <a:latin typeface="Tahoma" panose="020B0604030504040204" pitchFamily="34" charset="0"/>
              </a:defRPr>
            </a:lvl4pPr>
            <a:lvl5pPr marL="2025015" indent="-224790" defTabSz="914400" eaLnBrk="0" hangingPunct="0">
              <a:defRPr sz="2400">
                <a:solidFill>
                  <a:schemeClr val="tx1"/>
                </a:solidFill>
                <a:latin typeface="Tahoma" panose="020B0604030504040204" pitchFamily="34" charset="0"/>
              </a:defRPr>
            </a:lvl5pPr>
            <a:lvl6pPr marL="2475230" indent="-224790" defTabSz="914400" eaLnBrk="0" fontAlgn="base" hangingPunct="0">
              <a:spcBef>
                <a:spcPct val="0"/>
              </a:spcBef>
              <a:spcAft>
                <a:spcPct val="0"/>
              </a:spcAft>
              <a:defRPr sz="2400">
                <a:solidFill>
                  <a:schemeClr val="tx1"/>
                </a:solidFill>
                <a:latin typeface="Tahoma" panose="020B0604030504040204" pitchFamily="34" charset="0"/>
              </a:defRPr>
            </a:lvl6pPr>
            <a:lvl7pPr marL="2925445" indent="-224790" defTabSz="914400" eaLnBrk="0" fontAlgn="base" hangingPunct="0">
              <a:spcBef>
                <a:spcPct val="0"/>
              </a:spcBef>
              <a:spcAft>
                <a:spcPct val="0"/>
              </a:spcAft>
              <a:defRPr sz="2400">
                <a:solidFill>
                  <a:schemeClr val="tx1"/>
                </a:solidFill>
                <a:latin typeface="Tahoma" panose="020B0604030504040204" pitchFamily="34" charset="0"/>
              </a:defRPr>
            </a:lvl7pPr>
            <a:lvl8pPr marL="3375025" indent="-224790" defTabSz="914400" eaLnBrk="0" fontAlgn="base" hangingPunct="0">
              <a:spcBef>
                <a:spcPct val="0"/>
              </a:spcBef>
              <a:spcAft>
                <a:spcPct val="0"/>
              </a:spcAft>
              <a:defRPr sz="2400">
                <a:solidFill>
                  <a:schemeClr val="tx1"/>
                </a:solidFill>
                <a:latin typeface="Tahoma" panose="020B0604030504040204" pitchFamily="34" charset="0"/>
              </a:defRPr>
            </a:lvl8pPr>
            <a:lvl9pPr marL="3825240" indent="-224790" defTabSz="9144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fld id="{FD399C16-5BA5-4288-8F35-A295B7ABE1B6}" type="slidenum">
              <a:rPr lang="en-US" sz="1200"/>
              <a:t>28</a:t>
            </a:fld>
            <a:endParaRPr lang="en-US" sz="1200"/>
          </a:p>
        </p:txBody>
      </p:sp>
      <p:sp>
        <p:nvSpPr>
          <p:cNvPr id="172035" name="Rectangle 2"/>
          <p:cNvSpPr>
            <a:spLocks noGrp="1" noRot="1" noChangeAspect="1" noChangeArrowheads="1" noTextEdit="1"/>
          </p:cNvSpPr>
          <p:nvPr>
            <p:ph type="sldImg"/>
          </p:nvPr>
        </p:nvSpPr>
        <p:spPr/>
      </p:sp>
      <p:sp>
        <p:nvSpPr>
          <p:cNvPr id="17203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atin typeface="Arial" panose="020B0604020202020204" pitchFamily="34" charset="0"/>
              </a:rPr>
              <a:t>Note also, everything is done by inner-products</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5/30/2024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5/30/2024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5/30/2024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5/30/2024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5/30/2024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5/30/2024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5/30/2024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19.png"/><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tags" Target="../tags/tag3.xml"/><Relationship Id="rId7" Type="http://schemas.openxmlformats.org/officeDocument/2006/relationships/image" Target="../media/image25.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notesSlide" Target="../notesSlides/notesSlide2.xml"/><Relationship Id="rId5" Type="http://schemas.openxmlformats.org/officeDocument/2006/relationships/slideLayout" Target="../slideLayouts/slideLayout2.xml"/><Relationship Id="rId10" Type="http://schemas.openxmlformats.org/officeDocument/2006/relationships/image" Target="../media/image32.png"/><Relationship Id="rId4" Type="http://schemas.openxmlformats.org/officeDocument/2006/relationships/tags" Target="../tags/tag4.xml"/><Relationship Id="rId9" Type="http://schemas.openxmlformats.org/officeDocument/2006/relationships/image" Target="../media/image31.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6.xml"/><Relationship Id="rId1" Type="http://schemas.openxmlformats.org/officeDocument/2006/relationships/tags" Target="../tags/tag5.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notesSlide" Target="../notesSlides/notesSlide3.xml"/></Relationships>
</file>

<file path=ppt/slides/_rels/slide17.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tags" Target="../tags/tag9.xml"/><Relationship Id="rId7" Type="http://schemas.openxmlformats.org/officeDocument/2006/relationships/image" Target="../media/image36.png"/><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image" Target="../media/image35.png"/><Relationship Id="rId5" Type="http://schemas.openxmlformats.org/officeDocument/2006/relationships/notesSlide" Target="../notesSlides/notesSlide4.xml"/><Relationship Id="rId4"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ags" Target="../tags/tag10.xml"/><Relationship Id="rId4" Type="http://schemas.openxmlformats.org/officeDocument/2006/relationships/image" Target="../media/image38.png"/></Relationships>
</file>

<file path=ppt/slides/_rels/slide1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350.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310.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30.png"/><Relationship Id="rId2" Type="http://schemas.openxmlformats.org/officeDocument/2006/relationships/image" Target="../media/image320.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 Id="rId6" Type="http://schemas.openxmlformats.org/officeDocument/2006/relationships/image" Target="../media/image44.jpeg"/><Relationship Id="rId5" Type="http://schemas.openxmlformats.org/officeDocument/2006/relationships/image" Target="../media/image43.png"/><Relationship Id="rId4" Type="http://schemas.openxmlformats.org/officeDocument/2006/relationships/image" Target="../media/image42.png"/></Relationships>
</file>

<file path=ppt/slides/_rels/slide2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7.xml"/><Relationship Id="rId5" Type="http://schemas.openxmlformats.org/officeDocument/2006/relationships/image" Target="../media/image48.png"/><Relationship Id="rId4" Type="http://schemas.openxmlformats.org/officeDocument/2006/relationships/image" Target="../media/image47.png"/></Relationships>
</file>

<file path=ppt/slides/_rels/slide25.xml.rels><?xml version="1.0" encoding="UTF-8" standalone="yes"?>
<Relationships xmlns="http://schemas.openxmlformats.org/package/2006/relationships"><Relationship Id="rId8" Type="http://schemas.openxmlformats.org/officeDocument/2006/relationships/tags" Target="../tags/tag18.xml"/><Relationship Id="rId13" Type="http://schemas.openxmlformats.org/officeDocument/2006/relationships/image" Target="../media/image51.png"/><Relationship Id="rId18" Type="http://schemas.openxmlformats.org/officeDocument/2006/relationships/image" Target="../media/image56.png"/><Relationship Id="rId3" Type="http://schemas.openxmlformats.org/officeDocument/2006/relationships/tags" Target="../tags/tag13.xml"/><Relationship Id="rId7" Type="http://schemas.openxmlformats.org/officeDocument/2006/relationships/tags" Target="../tags/tag17.xml"/><Relationship Id="rId12" Type="http://schemas.openxmlformats.org/officeDocument/2006/relationships/image" Target="../media/image50.png"/><Relationship Id="rId17" Type="http://schemas.openxmlformats.org/officeDocument/2006/relationships/image" Target="../media/image55.png"/><Relationship Id="rId2" Type="http://schemas.openxmlformats.org/officeDocument/2006/relationships/tags" Target="../tags/tag12.xml"/><Relationship Id="rId16" Type="http://schemas.openxmlformats.org/officeDocument/2006/relationships/image" Target="../media/image54.png"/><Relationship Id="rId1" Type="http://schemas.openxmlformats.org/officeDocument/2006/relationships/tags" Target="../tags/tag11.xml"/><Relationship Id="rId6" Type="http://schemas.openxmlformats.org/officeDocument/2006/relationships/tags" Target="../tags/tag16.xml"/><Relationship Id="rId11" Type="http://schemas.openxmlformats.org/officeDocument/2006/relationships/image" Target="../media/image49.png"/><Relationship Id="rId5" Type="http://schemas.openxmlformats.org/officeDocument/2006/relationships/tags" Target="../tags/tag15.xml"/><Relationship Id="rId15" Type="http://schemas.openxmlformats.org/officeDocument/2006/relationships/image" Target="../media/image53.png"/><Relationship Id="rId10" Type="http://schemas.openxmlformats.org/officeDocument/2006/relationships/notesSlide" Target="../notesSlides/notesSlide6.xml"/><Relationship Id="rId4" Type="http://schemas.openxmlformats.org/officeDocument/2006/relationships/tags" Target="../tags/tag14.xml"/><Relationship Id="rId9" Type="http://schemas.openxmlformats.org/officeDocument/2006/relationships/slideLayout" Target="../slideLayouts/slideLayout2.xml"/><Relationship Id="rId14" Type="http://schemas.openxmlformats.org/officeDocument/2006/relationships/image" Target="../media/image52.png"/></Relationships>
</file>

<file path=ppt/slides/_rels/slide26.xml.rels><?xml version="1.0" encoding="UTF-8" standalone="yes"?>
<Relationships xmlns="http://schemas.openxmlformats.org/package/2006/relationships"><Relationship Id="rId8" Type="http://schemas.openxmlformats.org/officeDocument/2006/relationships/oleObject" Target="../embeddings/oleObject1.bin"/><Relationship Id="rId3" Type="http://schemas.openxmlformats.org/officeDocument/2006/relationships/tags" Target="../tags/tag20.xml"/><Relationship Id="rId7" Type="http://schemas.openxmlformats.org/officeDocument/2006/relationships/image" Target="../media/image59.png"/><Relationship Id="rId2" Type="http://schemas.openxmlformats.org/officeDocument/2006/relationships/tags" Target="../tags/tag19.xml"/><Relationship Id="rId1" Type="http://schemas.openxmlformats.org/officeDocument/2006/relationships/vmlDrawing" Target="../drawings/vmlDrawing1.vml"/><Relationship Id="rId6" Type="http://schemas.openxmlformats.org/officeDocument/2006/relationships/image" Target="../media/image58.png"/><Relationship Id="rId5" Type="http://schemas.openxmlformats.org/officeDocument/2006/relationships/notesSlide" Target="../notesSlides/notesSlide7.xml"/><Relationship Id="rId4" Type="http://schemas.openxmlformats.org/officeDocument/2006/relationships/slideLayout" Target="../slideLayouts/slideLayout2.xml"/><Relationship Id="rId9" Type="http://schemas.openxmlformats.org/officeDocument/2006/relationships/image" Target="../media/image57.wmf"/></Relationships>
</file>

<file path=ppt/slides/_rels/slide27.xml.rels><?xml version="1.0" encoding="UTF-8" standalone="yes"?>
<Relationships xmlns="http://schemas.openxmlformats.org/package/2006/relationships"><Relationship Id="rId8" Type="http://schemas.openxmlformats.org/officeDocument/2006/relationships/oleObject" Target="../embeddings/oleObject4.bin"/><Relationship Id="rId13" Type="http://schemas.openxmlformats.org/officeDocument/2006/relationships/image" Target="../media/image64.wmf"/><Relationship Id="rId3" Type="http://schemas.openxmlformats.org/officeDocument/2006/relationships/notesSlide" Target="../notesSlides/notesSlide8.xml"/><Relationship Id="rId7" Type="http://schemas.openxmlformats.org/officeDocument/2006/relationships/image" Target="../media/image61.wmf"/><Relationship Id="rId12" Type="http://schemas.openxmlformats.org/officeDocument/2006/relationships/oleObject" Target="../embeddings/oleObject6.bin"/><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oleObject" Target="../embeddings/oleObject3.bin"/><Relationship Id="rId11" Type="http://schemas.openxmlformats.org/officeDocument/2006/relationships/image" Target="../media/image63.wmf"/><Relationship Id="rId5" Type="http://schemas.openxmlformats.org/officeDocument/2006/relationships/image" Target="../media/image60.wmf"/><Relationship Id="rId10" Type="http://schemas.openxmlformats.org/officeDocument/2006/relationships/oleObject" Target="../embeddings/oleObject5.bin"/><Relationship Id="rId4" Type="http://schemas.openxmlformats.org/officeDocument/2006/relationships/oleObject" Target="../embeddings/oleObject2.bin"/><Relationship Id="rId9" Type="http://schemas.openxmlformats.org/officeDocument/2006/relationships/image" Target="../media/image62.wmf"/></Relationships>
</file>

<file path=ppt/slides/_rels/slide28.xml.rels><?xml version="1.0" encoding="UTF-8" standalone="yes"?>
<Relationships xmlns="http://schemas.openxmlformats.org/package/2006/relationships"><Relationship Id="rId8" Type="http://schemas.openxmlformats.org/officeDocument/2006/relationships/oleObject" Target="../embeddings/oleObject9.bin"/><Relationship Id="rId3" Type="http://schemas.openxmlformats.org/officeDocument/2006/relationships/notesSlide" Target="../notesSlides/notesSlide9.xml"/><Relationship Id="rId7" Type="http://schemas.openxmlformats.org/officeDocument/2006/relationships/image" Target="../media/image66.wmf"/><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oleObject" Target="../embeddings/oleObject8.bin"/><Relationship Id="rId11" Type="http://schemas.openxmlformats.org/officeDocument/2006/relationships/image" Target="../media/image68.wmf"/><Relationship Id="rId5" Type="http://schemas.openxmlformats.org/officeDocument/2006/relationships/image" Target="../media/image65.wmf"/><Relationship Id="rId10" Type="http://schemas.openxmlformats.org/officeDocument/2006/relationships/oleObject" Target="../embeddings/oleObject10.bin"/><Relationship Id="rId4" Type="http://schemas.openxmlformats.org/officeDocument/2006/relationships/oleObject" Target="../embeddings/oleObject7.bin"/><Relationship Id="rId9" Type="http://schemas.openxmlformats.org/officeDocument/2006/relationships/image" Target="../media/image67.wmf"/></Relationships>
</file>

<file path=ppt/slides/_rels/slide29.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tags" Target="../tags/tag22.xml"/><Relationship Id="rId7" Type="http://schemas.openxmlformats.org/officeDocument/2006/relationships/image" Target="../media/image69.png"/><Relationship Id="rId2" Type="http://schemas.openxmlformats.org/officeDocument/2006/relationships/tags" Target="../tags/tag21.xml"/><Relationship Id="rId1" Type="http://schemas.openxmlformats.org/officeDocument/2006/relationships/vmlDrawing" Target="../drawings/vmlDrawing4.vml"/><Relationship Id="rId6" Type="http://schemas.openxmlformats.org/officeDocument/2006/relationships/notesSlide" Target="../notesSlides/notesSlide10.xml"/><Relationship Id="rId11" Type="http://schemas.openxmlformats.org/officeDocument/2006/relationships/image" Target="../media/image67.wmf"/><Relationship Id="rId5" Type="http://schemas.openxmlformats.org/officeDocument/2006/relationships/slideLayout" Target="../slideLayouts/slideLayout2.xml"/><Relationship Id="rId10" Type="http://schemas.openxmlformats.org/officeDocument/2006/relationships/oleObject" Target="../embeddings/oleObject11.bin"/><Relationship Id="rId4" Type="http://schemas.openxmlformats.org/officeDocument/2006/relationships/tags" Target="../tags/tag23.xml"/><Relationship Id="rId9" Type="http://schemas.openxmlformats.org/officeDocument/2006/relationships/image" Target="../media/image38.png"/></Relationships>
</file>

<file path=ppt/slides/_rels/slide3.xml.rels><?xml version="1.0" encoding="UTF-8" standalone="yes"?>
<Relationships xmlns="http://schemas.openxmlformats.org/package/2006/relationships"><Relationship Id="rId3" Type="http://schemas.openxmlformats.org/officeDocument/2006/relationships/hyperlink" Target="https://www.geeksforgeeks.org/separating-hyperplanes-in-svm/" TargetMode="External"/><Relationship Id="rId2" Type="http://schemas.openxmlformats.org/officeDocument/2006/relationships/hyperlink" Target="https://www.geeksforgeeks.org/supervised-unsupervised-learning/" TargetMode="Externa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vmlDrawing" Target="../drawings/vmlDrawing5.vml"/><Relationship Id="rId5" Type="http://schemas.openxmlformats.org/officeDocument/2006/relationships/image" Target="../media/image57.wmf"/><Relationship Id="rId4" Type="http://schemas.openxmlformats.org/officeDocument/2006/relationships/oleObject" Target="../embeddings/oleObject12.bin"/></Relationships>
</file>

<file path=ppt/slides/_rels/slide3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tags" Target="../tags/tag26.xml"/><Relationship Id="rId7" Type="http://schemas.openxmlformats.org/officeDocument/2006/relationships/image" Target="../media/image76.png"/><Relationship Id="rId2" Type="http://schemas.openxmlformats.org/officeDocument/2006/relationships/tags" Target="../tags/tag25.xml"/><Relationship Id="rId1" Type="http://schemas.openxmlformats.org/officeDocument/2006/relationships/tags" Target="../tags/tag24.xml"/><Relationship Id="rId6" Type="http://schemas.openxmlformats.org/officeDocument/2006/relationships/notesSlide" Target="../notesSlides/notesSlide14.xml"/><Relationship Id="rId5" Type="http://schemas.openxmlformats.org/officeDocument/2006/relationships/slideLayout" Target="../slideLayouts/slideLayout2.xml"/><Relationship Id="rId10" Type="http://schemas.openxmlformats.org/officeDocument/2006/relationships/image" Target="../media/image79.png"/><Relationship Id="rId4" Type="http://schemas.openxmlformats.org/officeDocument/2006/relationships/tags" Target="../tags/tag27.xml"/><Relationship Id="rId9" Type="http://schemas.openxmlformats.org/officeDocument/2006/relationships/image" Target="../media/image78.png"/></Relationships>
</file>

<file path=ppt/slides/_rels/slide3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7.xml"/><Relationship Id="rId4" Type="http://schemas.openxmlformats.org/officeDocument/2006/relationships/image" Target="../media/image83.png"/></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85.png"/><Relationship Id="rId7" Type="http://schemas.openxmlformats.org/officeDocument/2006/relationships/image" Target="../media/image89.png"/><Relationship Id="rId2" Type="http://schemas.openxmlformats.org/officeDocument/2006/relationships/image" Target="../media/image84.png"/><Relationship Id="rId1" Type="http://schemas.openxmlformats.org/officeDocument/2006/relationships/slideLayout" Target="../slideLayouts/slideLayout7.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slides/_rels/slide41.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8.jpe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0" y="0"/>
            <a:ext cx="3086100" cy="10287000"/>
            <a:chOff x="0" y="0"/>
            <a:chExt cx="812800" cy="2709333"/>
          </a:xfrm>
        </p:grpSpPr>
        <p:sp>
          <p:nvSpPr>
            <p:cNvPr id="4" name="Freeform 4"/>
            <p:cNvSpPr/>
            <p:nvPr/>
          </p:nvSpPr>
          <p:spPr>
            <a:xfrm>
              <a:off x="0" y="0"/>
              <a:ext cx="812800" cy="2709333"/>
            </a:xfrm>
            <a:custGeom>
              <a:avLst/>
              <a:gdLst/>
              <a:ahLst/>
              <a:cxnLst/>
              <a:rect l="l" t="t" r="r" b="b"/>
              <a:pathLst>
                <a:path w="812800" h="2709333">
                  <a:moveTo>
                    <a:pt x="0" y="0"/>
                  </a:moveTo>
                  <a:lnTo>
                    <a:pt x="812800" y="0"/>
                  </a:lnTo>
                  <a:lnTo>
                    <a:pt x="812800" y="2709333"/>
                  </a:lnTo>
                  <a:lnTo>
                    <a:pt x="0" y="2709333"/>
                  </a:lnTo>
                  <a:close/>
                </a:path>
              </a:pathLst>
            </a:custGeom>
            <a:solidFill>
              <a:srgbClr val="593C8F"/>
            </a:solidFill>
          </p:spPr>
        </p:sp>
        <p:sp>
          <p:nvSpPr>
            <p:cNvPr id="5" name="TextBox 5"/>
            <p:cNvSpPr txBox="1"/>
            <p:nvPr/>
          </p:nvSpPr>
          <p:spPr>
            <a:xfrm>
              <a:off x="0" y="-47625"/>
              <a:ext cx="812800" cy="2756958"/>
            </a:xfrm>
            <a:prstGeom prst="rect">
              <a:avLst/>
            </a:prstGeom>
          </p:spPr>
          <p:txBody>
            <a:bodyPr lIns="50800" tIns="50800" rIns="50800" bIns="50800" rtlCol="0" anchor="ctr"/>
            <a:lstStyle/>
            <a:p>
              <a:pPr algn="ctr">
                <a:lnSpc>
                  <a:spcPts val="2659"/>
                </a:lnSpc>
              </a:pPr>
              <a:endParaRPr/>
            </a:p>
          </p:txBody>
        </p:sp>
      </p:grpSp>
      <p:sp>
        <p:nvSpPr>
          <p:cNvPr id="6" name="AutoShape 6"/>
          <p:cNvSpPr/>
          <p:nvPr/>
        </p:nvSpPr>
        <p:spPr>
          <a:xfrm flipV="1">
            <a:off x="3787101" y="3516988"/>
            <a:ext cx="9687995" cy="20505"/>
          </a:xfrm>
          <a:prstGeom prst="line">
            <a:avLst/>
          </a:prstGeom>
          <a:ln w="38100" cap="flat">
            <a:solidFill>
              <a:srgbClr val="000000"/>
            </a:solidFill>
            <a:prstDash val="solid"/>
            <a:headEnd type="none" w="sm" len="sm"/>
            <a:tailEnd type="none" w="sm" len="sm"/>
          </a:ln>
        </p:spPr>
      </p:sp>
      <p:sp>
        <p:nvSpPr>
          <p:cNvPr id="7" name="Freeform 7"/>
          <p:cNvSpPr/>
          <p:nvPr/>
        </p:nvSpPr>
        <p:spPr>
          <a:xfrm>
            <a:off x="13763158" y="387350"/>
            <a:ext cx="4160184" cy="4114800"/>
          </a:xfrm>
          <a:custGeom>
            <a:avLst/>
            <a:gdLst/>
            <a:ahLst/>
            <a:cxnLst/>
            <a:rect l="l" t="t" r="r" b="b"/>
            <a:pathLst>
              <a:path w="4160184" h="4114800">
                <a:moveTo>
                  <a:pt x="0" y="0"/>
                </a:moveTo>
                <a:lnTo>
                  <a:pt x="4160184" y="0"/>
                </a:lnTo>
                <a:lnTo>
                  <a:pt x="4160184" y="4114800"/>
                </a:lnTo>
                <a:lnTo>
                  <a:pt x="0" y="4114800"/>
                </a:lnTo>
                <a:lnTo>
                  <a:pt x="0" y="0"/>
                </a:lnTo>
                <a:close/>
              </a:path>
            </a:pathLst>
          </a:custGeom>
          <a:blipFill>
            <a:blip r:embed="rId2">
              <a:alphaModFix amt="37000"/>
              <a:extLst>
                <a:ext uri="{96DAC541-7B7A-43D3-8B79-37D633B846F1}">
                  <asvg:svgBlip xmlns:asvg="http://schemas.microsoft.com/office/drawing/2016/SVG/main" xmlns="" r:embed="rId3"/>
                </a:ext>
              </a:extLst>
            </a:blip>
            <a:stretch>
              <a:fillRect/>
            </a:stretch>
          </a:blipFill>
        </p:spPr>
      </p:sp>
      <p:sp>
        <p:nvSpPr>
          <p:cNvPr id="2" name="Title 1"/>
          <p:cNvSpPr>
            <a:spLocks noGrp="1"/>
          </p:cNvSpPr>
          <p:nvPr>
            <p:ph type="ctrTitle"/>
          </p:nvPr>
        </p:nvSpPr>
        <p:spPr>
          <a:xfrm>
            <a:off x="3787101" y="2032747"/>
            <a:ext cx="7772400" cy="1470025"/>
          </a:xfrm>
        </p:spPr>
        <p:txBody>
          <a:bodyPr/>
          <a:lstStyle/>
          <a:p>
            <a:r>
              <a:rPr lang="en-US" dirty="0">
                <a:solidFill>
                  <a:srgbClr val="FF0000"/>
                </a:solidFill>
                <a:latin typeface="Canva Sans Bold"/>
              </a:rPr>
              <a:t>Support Vector </a:t>
            </a:r>
            <a:r>
              <a:rPr lang="en-US" dirty="0" smtClean="0">
                <a:solidFill>
                  <a:srgbClr val="FF0000"/>
                </a:solidFill>
                <a:latin typeface="Canva Sans Bold"/>
              </a:rPr>
              <a:t>Machines</a:t>
            </a:r>
            <a:endParaRPr lang="en-IN" dirty="0">
              <a:solidFill>
                <a:srgbClr val="FF0000"/>
              </a:solidFill>
            </a:endParaRPr>
          </a:p>
        </p:txBody>
      </p:sp>
      <p:sp>
        <p:nvSpPr>
          <p:cNvPr id="10" name="Subtitle 9"/>
          <p:cNvSpPr>
            <a:spLocks noGrp="1"/>
          </p:cNvSpPr>
          <p:nvPr>
            <p:ph type="subTitle" idx="1"/>
          </p:nvPr>
        </p:nvSpPr>
        <p:spPr>
          <a:xfrm>
            <a:off x="3787101" y="3625850"/>
            <a:ext cx="6400800" cy="1752600"/>
          </a:xfrm>
        </p:spPr>
        <p:txBody>
          <a:bodyPr/>
          <a:lstStyle/>
          <a:p>
            <a:r>
              <a:rPr lang="en-US" dirty="0" smtClean="0"/>
              <a:t>Dr. </a:t>
            </a:r>
            <a:r>
              <a:rPr lang="en-US" dirty="0" err="1" smtClean="0"/>
              <a:t>Prasenjit</a:t>
            </a:r>
            <a:r>
              <a:rPr lang="en-US" dirty="0" smtClean="0"/>
              <a:t> </a:t>
            </a:r>
            <a:r>
              <a:rPr lang="en-US" dirty="0" err="1" smtClean="0"/>
              <a:t>Dey</a:t>
            </a:r>
            <a:endParaRPr lang="en-IN"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3">
            <a:extLst>
              <a:ext uri="{FF2B5EF4-FFF2-40B4-BE49-F238E27FC236}">
                <a16:creationId xmlns:a16="http://schemas.microsoft.com/office/drawing/2014/main" id="{D07FB624-A0B2-1218-6871-7320C8BD032B}"/>
              </a:ext>
            </a:extLst>
          </p:cNvPr>
          <p:cNvGrpSpPr/>
          <p:nvPr/>
        </p:nvGrpSpPr>
        <p:grpSpPr>
          <a:xfrm>
            <a:off x="15201900" y="0"/>
            <a:ext cx="3086100" cy="10287000"/>
            <a:chOff x="0" y="0"/>
            <a:chExt cx="812800" cy="2709333"/>
          </a:xfrm>
        </p:grpSpPr>
        <p:sp>
          <p:nvSpPr>
            <p:cNvPr id="8" name="Freeform 4">
              <a:extLst>
                <a:ext uri="{FF2B5EF4-FFF2-40B4-BE49-F238E27FC236}">
                  <a16:creationId xmlns:a16="http://schemas.microsoft.com/office/drawing/2014/main" id="{B604B1EF-B7D3-05BA-4E23-F0B44D1CE1D0}"/>
                </a:ext>
              </a:extLst>
            </p:cNvPr>
            <p:cNvSpPr/>
            <p:nvPr/>
          </p:nvSpPr>
          <p:spPr>
            <a:xfrm>
              <a:off x="0" y="0"/>
              <a:ext cx="812800" cy="2709333"/>
            </a:xfrm>
            <a:custGeom>
              <a:avLst/>
              <a:gdLst/>
              <a:ahLst/>
              <a:cxnLst/>
              <a:rect l="l" t="t" r="r" b="b"/>
              <a:pathLst>
                <a:path w="812800" h="2709333">
                  <a:moveTo>
                    <a:pt x="0" y="0"/>
                  </a:moveTo>
                  <a:lnTo>
                    <a:pt x="812800" y="0"/>
                  </a:lnTo>
                  <a:lnTo>
                    <a:pt x="812800" y="2709333"/>
                  </a:lnTo>
                  <a:lnTo>
                    <a:pt x="0" y="2709333"/>
                  </a:lnTo>
                  <a:close/>
                </a:path>
              </a:pathLst>
            </a:custGeom>
            <a:solidFill>
              <a:srgbClr val="593C8F"/>
            </a:solidFill>
          </p:spPr>
        </p:sp>
        <p:sp>
          <p:nvSpPr>
            <p:cNvPr id="9" name="TextBox 5">
              <a:extLst>
                <a:ext uri="{FF2B5EF4-FFF2-40B4-BE49-F238E27FC236}">
                  <a16:creationId xmlns:a16="http://schemas.microsoft.com/office/drawing/2014/main" id="{C3C4E219-812E-47F1-5533-E2AAF5FBB3BD}"/>
                </a:ext>
              </a:extLst>
            </p:cNvPr>
            <p:cNvSpPr txBox="1"/>
            <p:nvPr/>
          </p:nvSpPr>
          <p:spPr>
            <a:xfrm>
              <a:off x="0" y="-47625"/>
              <a:ext cx="812800" cy="2756958"/>
            </a:xfrm>
            <a:prstGeom prst="rect">
              <a:avLst/>
            </a:prstGeom>
          </p:spPr>
          <p:txBody>
            <a:bodyPr lIns="50800" tIns="50800" rIns="50800" bIns="50800" rtlCol="0" anchor="ctr"/>
            <a:lstStyle/>
            <a:p>
              <a:pPr algn="ctr">
                <a:lnSpc>
                  <a:spcPts val="2659"/>
                </a:lnSpc>
              </a:pPr>
              <a:endParaRPr/>
            </a:p>
          </p:txBody>
        </p:sp>
      </p:grpSp>
      <p:sp>
        <p:nvSpPr>
          <p:cNvPr id="10" name="AutoShape 6">
            <a:extLst>
              <a:ext uri="{FF2B5EF4-FFF2-40B4-BE49-F238E27FC236}">
                <a16:creationId xmlns:a16="http://schemas.microsoft.com/office/drawing/2014/main" id="{9E5B5D46-C463-4459-0C86-5099BB7ED203}"/>
              </a:ext>
            </a:extLst>
          </p:cNvPr>
          <p:cNvSpPr>
            <a:spLocks noChangeAspect="1" noChangeArrowheads="1"/>
          </p:cNvSpPr>
          <p:nvPr/>
        </p:nvSpPr>
        <p:spPr bwMode="auto">
          <a:xfrm>
            <a:off x="5486400" y="1485900"/>
            <a:ext cx="3810000" cy="3810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12" name="Picture 11">
            <a:extLst>
              <a:ext uri="{FF2B5EF4-FFF2-40B4-BE49-F238E27FC236}">
                <a16:creationId xmlns:a16="http://schemas.microsoft.com/office/drawing/2014/main" id="{1816D108-A518-EF04-046F-E24C3065F4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2658" y="3499604"/>
            <a:ext cx="5701284" cy="4768954"/>
          </a:xfrm>
          <a:prstGeom prst="rect">
            <a:avLst/>
          </a:prstGeom>
        </p:spPr>
      </p:pic>
      <p:sp>
        <p:nvSpPr>
          <p:cNvPr id="13" name="Rectangle 7">
            <a:extLst>
              <a:ext uri="{FF2B5EF4-FFF2-40B4-BE49-F238E27FC236}">
                <a16:creationId xmlns:a16="http://schemas.microsoft.com/office/drawing/2014/main" id="{452E8A3E-E9E4-6517-2A50-1E9D4F5C74A5}"/>
              </a:ext>
            </a:extLst>
          </p:cNvPr>
          <p:cNvSpPr>
            <a:spLocks noChangeArrowheads="1"/>
          </p:cNvSpPr>
          <p:nvPr/>
        </p:nvSpPr>
        <p:spPr bwMode="auto">
          <a:xfrm>
            <a:off x="152401" y="1406723"/>
            <a:ext cx="14935199" cy="20928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2800" dirty="0"/>
              <a:t>It</a:t>
            </a:r>
            <a:r>
              <a:rPr kumimoji="0" lang="en-US" altLang="en-US" sz="2800" b="0" i="0" u="none" strike="noStrike" cap="none" normalizeH="0" baseline="0" dirty="0">
                <a:ln>
                  <a:noFill/>
                </a:ln>
                <a:solidFill>
                  <a:schemeClr val="tx1"/>
                </a:solidFill>
                <a:effectLst/>
              </a:rPr>
              <a:t> separates data into two classes: +1 (positive) and -1 (negative). It uses a linear boundary, or hyperplane, to divide the classes. The goal is to find a hyperplane that maximizes the distance (margin) between the closest points of each class. This is called a maximum margin classifier or hard margin SVM.</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5" name="TextBox 14">
            <a:extLst>
              <a:ext uri="{FF2B5EF4-FFF2-40B4-BE49-F238E27FC236}">
                <a16:creationId xmlns:a16="http://schemas.microsoft.com/office/drawing/2014/main" id="{3D472289-E565-22CF-BE42-B51E0610AB27}"/>
              </a:ext>
            </a:extLst>
          </p:cNvPr>
          <p:cNvSpPr txBox="1"/>
          <p:nvPr/>
        </p:nvSpPr>
        <p:spPr>
          <a:xfrm>
            <a:off x="6096000" y="4300756"/>
            <a:ext cx="9829800" cy="2359620"/>
          </a:xfrm>
          <a:prstGeom prst="rect">
            <a:avLst/>
          </a:prstGeom>
          <a:noFill/>
        </p:spPr>
        <p:txBody>
          <a:bodyPr wrap="square">
            <a:spAutoFit/>
          </a:bodyPr>
          <a:lstStyle/>
          <a:p>
            <a:pPr marL="12700">
              <a:spcBef>
                <a:spcPts val="95"/>
              </a:spcBef>
            </a:pPr>
            <a:r>
              <a:rPr lang="en-IN" sz="3600" spc="-5" dirty="0">
                <a:cs typeface="Times New Roman" panose="02020603050405020304"/>
              </a:rPr>
              <a:t>We</a:t>
            </a:r>
            <a:r>
              <a:rPr lang="en-IN" sz="3600" spc="-45" dirty="0">
                <a:cs typeface="Times New Roman" panose="02020603050405020304"/>
              </a:rPr>
              <a:t> </a:t>
            </a:r>
            <a:r>
              <a:rPr lang="en-IN" sz="3600" spc="-5" dirty="0">
                <a:cs typeface="Times New Roman" panose="02020603050405020304"/>
              </a:rPr>
              <a:t>have</a:t>
            </a:r>
            <a:r>
              <a:rPr lang="en-IN" sz="3600" spc="-30" dirty="0">
                <a:cs typeface="Times New Roman" panose="02020603050405020304"/>
              </a:rPr>
              <a:t> </a:t>
            </a:r>
            <a:r>
              <a:rPr lang="en-IN" sz="3600" spc="-5" dirty="0">
                <a:cs typeface="Times New Roman" panose="02020603050405020304"/>
              </a:rPr>
              <a:t>data</a:t>
            </a:r>
            <a:r>
              <a:rPr lang="en-IN" sz="3600" spc="-30" dirty="0">
                <a:cs typeface="Times New Roman" panose="02020603050405020304"/>
              </a:rPr>
              <a:t> </a:t>
            </a:r>
            <a:r>
              <a:rPr lang="en-IN" sz="3600" spc="-5" dirty="0">
                <a:cs typeface="Times New Roman" panose="02020603050405020304"/>
              </a:rPr>
              <a:t>set    </a:t>
            </a:r>
            <a:r>
              <a:rPr lang="nn-NO" sz="3600" spc="-150" dirty="0">
                <a:cs typeface="Times New Roman" panose="02020603050405020304"/>
              </a:rPr>
              <a:t>{</a:t>
            </a:r>
            <a:r>
              <a:rPr lang="nn-NO" sz="3600" i="1" spc="185" dirty="0">
                <a:cs typeface="Times New Roman" panose="02020603050405020304"/>
              </a:rPr>
              <a:t>X</a:t>
            </a:r>
            <a:r>
              <a:rPr lang="nn-NO" sz="3600" spc="-44" baseline="43000" dirty="0">
                <a:cs typeface="Times New Roman" panose="02020603050405020304"/>
              </a:rPr>
              <a:t>(</a:t>
            </a:r>
            <a:r>
              <a:rPr lang="nn-NO" sz="3600" i="1" spc="75" baseline="43000" dirty="0">
                <a:cs typeface="Times New Roman" panose="02020603050405020304"/>
              </a:rPr>
              <a:t>i</a:t>
            </a:r>
            <a:r>
              <a:rPr lang="nn-NO" sz="3600" spc="262" baseline="43000" dirty="0">
                <a:cs typeface="Times New Roman" panose="02020603050405020304"/>
              </a:rPr>
              <a:t>)</a:t>
            </a:r>
            <a:r>
              <a:rPr lang="nn-NO" sz="3600" spc="25" dirty="0">
                <a:cs typeface="Times New Roman" panose="02020603050405020304"/>
              </a:rPr>
              <a:t>,</a:t>
            </a:r>
            <a:r>
              <a:rPr lang="nn-NO" sz="3600" i="1" spc="95" dirty="0">
                <a:cs typeface="Times New Roman" panose="02020603050405020304"/>
              </a:rPr>
              <a:t>Y</a:t>
            </a:r>
            <a:r>
              <a:rPr lang="nn-NO" sz="3600" spc="-30" baseline="43000" dirty="0">
                <a:cs typeface="Times New Roman" panose="02020603050405020304"/>
              </a:rPr>
              <a:t>(</a:t>
            </a:r>
            <a:r>
              <a:rPr lang="nn-NO" sz="3600" i="1" spc="60" baseline="43000" dirty="0">
                <a:cs typeface="Times New Roman" panose="02020603050405020304"/>
              </a:rPr>
              <a:t>i</a:t>
            </a:r>
            <a:r>
              <a:rPr lang="nn-NO" sz="3600" spc="82" baseline="43000" dirty="0">
                <a:cs typeface="Times New Roman" panose="02020603050405020304"/>
              </a:rPr>
              <a:t>)</a:t>
            </a:r>
            <a:r>
              <a:rPr lang="nn-NO" sz="3600" dirty="0">
                <a:cs typeface="Times New Roman" panose="02020603050405020304"/>
              </a:rPr>
              <a:t>}</a:t>
            </a:r>
            <a:r>
              <a:rPr lang="nn-NO" sz="3600" spc="-185" dirty="0">
                <a:cs typeface="Times New Roman" panose="02020603050405020304"/>
              </a:rPr>
              <a:t>     </a:t>
            </a:r>
            <a:r>
              <a:rPr lang="nn-NO" sz="3600" i="1" dirty="0">
                <a:cs typeface="Times New Roman" panose="02020603050405020304"/>
              </a:rPr>
              <a:t>i</a:t>
            </a:r>
            <a:r>
              <a:rPr lang="nn-NO" sz="3600" i="1" spc="-310" dirty="0">
                <a:cs typeface="Times New Roman" panose="02020603050405020304"/>
              </a:rPr>
              <a:t> </a:t>
            </a:r>
            <a:r>
              <a:rPr lang="nn-NO" sz="3600" i="1" spc="15" dirty="0">
                <a:cs typeface="Times New Roman" panose="02020603050405020304"/>
              </a:rPr>
              <a:t>=</a:t>
            </a:r>
            <a:r>
              <a:rPr lang="nn-NO" sz="3600" spc="-575" dirty="0">
                <a:cs typeface="Times New Roman" panose="02020603050405020304"/>
              </a:rPr>
              <a:t>1</a:t>
            </a:r>
            <a:r>
              <a:rPr lang="nn-NO" sz="3600" dirty="0">
                <a:cs typeface="Times New Roman" panose="02020603050405020304"/>
              </a:rPr>
              <a:t>,....</a:t>
            </a:r>
            <a:r>
              <a:rPr lang="nn-NO" sz="3600" spc="-560" dirty="0">
                <a:cs typeface="Times New Roman" panose="02020603050405020304"/>
              </a:rPr>
              <a:t>,</a:t>
            </a:r>
            <a:r>
              <a:rPr lang="nn-NO" sz="3600" i="1" dirty="0">
                <a:cs typeface="Times New Roman" panose="02020603050405020304"/>
              </a:rPr>
              <a:t>m</a:t>
            </a:r>
          </a:p>
          <a:p>
            <a:pPr marL="12700">
              <a:spcBef>
                <a:spcPts val="95"/>
              </a:spcBef>
            </a:pPr>
            <a:r>
              <a:rPr lang="nn-NO" sz="3600" i="1" dirty="0">
                <a:cs typeface="Times New Roman" panose="02020603050405020304"/>
              </a:rPr>
              <a:t>                               </a:t>
            </a:r>
            <a:r>
              <a:rPr lang="en-US" sz="3600" i="1" dirty="0">
                <a:cs typeface="Times New Roman" panose="02020603050405020304"/>
              </a:rPr>
              <a:t>X</a:t>
            </a:r>
            <a:r>
              <a:rPr lang="el-GR" sz="3600" i="1" dirty="0">
                <a:cs typeface="Times New Roman" panose="02020603050405020304"/>
              </a:rPr>
              <a:t>ϵ</a:t>
            </a:r>
            <a:r>
              <a:rPr lang="en-US" sz="3600" i="1" spc="-185" dirty="0">
                <a:cs typeface="Times New Roman" panose="02020603050405020304"/>
              </a:rPr>
              <a:t>R</a:t>
            </a:r>
            <a:r>
              <a:rPr lang="en-US" sz="3600" i="1" spc="22" baseline="43000" dirty="0">
                <a:cs typeface="Times New Roman" panose="02020603050405020304"/>
              </a:rPr>
              <a:t>d</a:t>
            </a:r>
            <a:r>
              <a:rPr lang="en-US" sz="3600" i="1" baseline="43000" dirty="0">
                <a:cs typeface="Times New Roman" panose="02020603050405020304"/>
              </a:rPr>
              <a:t>	</a:t>
            </a:r>
            <a:r>
              <a:rPr lang="en-US" sz="3600" i="1" dirty="0">
                <a:cs typeface="Times New Roman" panose="02020603050405020304"/>
              </a:rPr>
              <a:t>and	Y</a:t>
            </a:r>
            <a:r>
              <a:rPr lang="en-US" sz="3600" i="1" spc="-515" dirty="0">
                <a:cs typeface="Times New Roman" panose="02020603050405020304"/>
              </a:rPr>
              <a:t> </a:t>
            </a:r>
            <a:r>
              <a:rPr lang="en-US" sz="3600" i="1" spc="20" dirty="0">
                <a:cs typeface="Times New Roman" panose="02020603050405020304"/>
              </a:rPr>
              <a:t>ϵ</a:t>
            </a:r>
            <a:r>
              <a:rPr lang="en-US" sz="3600" i="1" spc="-365" dirty="0">
                <a:cs typeface="Times New Roman" panose="02020603050405020304"/>
              </a:rPr>
              <a:t>R</a:t>
            </a:r>
            <a:r>
              <a:rPr lang="en-US" sz="3600" spc="22" baseline="43000" dirty="0">
                <a:cs typeface="Times New Roman" panose="02020603050405020304"/>
              </a:rPr>
              <a:t>1</a:t>
            </a:r>
            <a:endParaRPr lang="en-US" sz="3600" baseline="43000" dirty="0">
              <a:cs typeface="Times New Roman" panose="02020603050405020304"/>
            </a:endParaRPr>
          </a:p>
          <a:p>
            <a:pPr marL="12700">
              <a:spcBef>
                <a:spcPts val="95"/>
              </a:spcBef>
            </a:pPr>
            <a:r>
              <a:rPr lang="en-IN" sz="3600" spc="-5" dirty="0">
                <a:cs typeface="Times New Roman" panose="02020603050405020304"/>
              </a:rPr>
              <a:t>separating</a:t>
            </a:r>
            <a:r>
              <a:rPr lang="en-IN" sz="3600" spc="-45" dirty="0">
                <a:cs typeface="Times New Roman" panose="02020603050405020304"/>
              </a:rPr>
              <a:t> </a:t>
            </a:r>
            <a:r>
              <a:rPr lang="en-IN" sz="3600" spc="-5" dirty="0">
                <a:cs typeface="Times New Roman" panose="02020603050405020304"/>
              </a:rPr>
              <a:t>hyperplane</a:t>
            </a:r>
            <a:endParaRPr lang="en-IN" sz="3600" dirty="0">
              <a:cs typeface="Times New Roman" panose="02020603050405020304"/>
            </a:endParaRPr>
          </a:p>
          <a:p>
            <a:pPr marL="12700">
              <a:spcBef>
                <a:spcPts val="95"/>
              </a:spcBef>
            </a:pPr>
            <a:endParaRPr lang="nn-NO" sz="1800" dirty="0">
              <a:latin typeface="Times New Roman" panose="02020603050405020304"/>
              <a:cs typeface="Times New Roman" panose="02020603050405020304"/>
            </a:endParaRPr>
          </a:p>
          <a:p>
            <a:pPr marL="12700">
              <a:lnSpc>
                <a:spcPct val="100000"/>
              </a:lnSpc>
              <a:spcBef>
                <a:spcPts val="95"/>
              </a:spcBef>
            </a:pPr>
            <a:endParaRPr lang="en-IN" sz="1800" dirty="0">
              <a:latin typeface="Times New Roman" panose="02020603050405020304"/>
              <a:cs typeface="Times New Roman" panose="02020603050405020304"/>
            </a:endParaRPr>
          </a:p>
        </p:txBody>
      </p:sp>
      <p:pic>
        <p:nvPicPr>
          <p:cNvPr id="19" name="Picture 18">
            <a:extLst>
              <a:ext uri="{FF2B5EF4-FFF2-40B4-BE49-F238E27FC236}">
                <a16:creationId xmlns:a16="http://schemas.microsoft.com/office/drawing/2014/main" id="{7B8AB585-FAE7-AE21-74AF-6017AA75929C}"/>
              </a:ext>
            </a:extLst>
          </p:cNvPr>
          <p:cNvPicPr>
            <a:picLocks noChangeAspect="1"/>
          </p:cNvPicPr>
          <p:nvPr/>
        </p:nvPicPr>
        <p:blipFill>
          <a:blip r:embed="rId3"/>
          <a:stretch>
            <a:fillRect/>
          </a:stretch>
        </p:blipFill>
        <p:spPr>
          <a:xfrm>
            <a:off x="7157760" y="6097052"/>
            <a:ext cx="6776994" cy="2665293"/>
          </a:xfrm>
          <a:prstGeom prst="rect">
            <a:avLst/>
          </a:prstGeom>
        </p:spPr>
      </p:pic>
      <p:sp>
        <p:nvSpPr>
          <p:cNvPr id="20" name="TextBox 19">
            <a:extLst>
              <a:ext uri="{FF2B5EF4-FFF2-40B4-BE49-F238E27FC236}">
                <a16:creationId xmlns:a16="http://schemas.microsoft.com/office/drawing/2014/main" id="{A8DFF714-8F71-EAE6-84AE-5F412ABCA304}"/>
              </a:ext>
            </a:extLst>
          </p:cNvPr>
          <p:cNvSpPr txBox="1"/>
          <p:nvPr/>
        </p:nvSpPr>
        <p:spPr>
          <a:xfrm>
            <a:off x="3124200" y="97739"/>
            <a:ext cx="1669175" cy="1015663"/>
          </a:xfrm>
          <a:prstGeom prst="rect">
            <a:avLst/>
          </a:prstGeom>
          <a:noFill/>
        </p:spPr>
        <p:txBody>
          <a:bodyPr wrap="none" rtlCol="0">
            <a:spAutoFit/>
          </a:bodyPr>
          <a:lstStyle/>
          <a:p>
            <a:r>
              <a:rPr lang="en-IN" sz="6000" b="1" dirty="0">
                <a:solidFill>
                  <a:schemeClr val="tx2"/>
                </a:solidFill>
              </a:rPr>
              <a:t>SVM</a:t>
            </a:r>
          </a:p>
        </p:txBody>
      </p:sp>
    </p:spTree>
    <p:extLst>
      <p:ext uri="{BB962C8B-B14F-4D97-AF65-F5344CB8AC3E}">
        <p14:creationId xmlns:p14="http://schemas.microsoft.com/office/powerpoint/2010/main" val="18709858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
            <a:extLst>
              <a:ext uri="{FF2B5EF4-FFF2-40B4-BE49-F238E27FC236}">
                <a16:creationId xmlns:a16="http://schemas.microsoft.com/office/drawing/2014/main" id="{11BC950A-D9B7-173A-7A8C-EF1D6CBE67DC}"/>
              </a:ext>
            </a:extLst>
          </p:cNvPr>
          <p:cNvGrpSpPr/>
          <p:nvPr/>
        </p:nvGrpSpPr>
        <p:grpSpPr>
          <a:xfrm>
            <a:off x="15201900" y="0"/>
            <a:ext cx="3086100" cy="10287000"/>
            <a:chOff x="0" y="0"/>
            <a:chExt cx="812800" cy="2709333"/>
          </a:xfrm>
        </p:grpSpPr>
        <p:sp>
          <p:nvSpPr>
            <p:cNvPr id="3" name="Freeform 4">
              <a:extLst>
                <a:ext uri="{FF2B5EF4-FFF2-40B4-BE49-F238E27FC236}">
                  <a16:creationId xmlns:a16="http://schemas.microsoft.com/office/drawing/2014/main" id="{9A995388-C0B8-30D4-7F2D-98B95B0AC671}"/>
                </a:ext>
              </a:extLst>
            </p:cNvPr>
            <p:cNvSpPr/>
            <p:nvPr/>
          </p:nvSpPr>
          <p:spPr>
            <a:xfrm>
              <a:off x="0" y="0"/>
              <a:ext cx="812800" cy="2709333"/>
            </a:xfrm>
            <a:custGeom>
              <a:avLst/>
              <a:gdLst/>
              <a:ahLst/>
              <a:cxnLst/>
              <a:rect l="l" t="t" r="r" b="b"/>
              <a:pathLst>
                <a:path w="812800" h="2709333">
                  <a:moveTo>
                    <a:pt x="0" y="0"/>
                  </a:moveTo>
                  <a:lnTo>
                    <a:pt x="812800" y="0"/>
                  </a:lnTo>
                  <a:lnTo>
                    <a:pt x="812800" y="2709333"/>
                  </a:lnTo>
                  <a:lnTo>
                    <a:pt x="0" y="2709333"/>
                  </a:lnTo>
                  <a:close/>
                </a:path>
              </a:pathLst>
            </a:custGeom>
            <a:solidFill>
              <a:srgbClr val="593C8F"/>
            </a:solidFill>
          </p:spPr>
        </p:sp>
        <p:sp>
          <p:nvSpPr>
            <p:cNvPr id="4" name="TextBox 5">
              <a:extLst>
                <a:ext uri="{FF2B5EF4-FFF2-40B4-BE49-F238E27FC236}">
                  <a16:creationId xmlns:a16="http://schemas.microsoft.com/office/drawing/2014/main" id="{F530FC30-A76C-735B-6C42-F051EA611A73}"/>
                </a:ext>
              </a:extLst>
            </p:cNvPr>
            <p:cNvSpPr txBox="1"/>
            <p:nvPr/>
          </p:nvSpPr>
          <p:spPr>
            <a:xfrm>
              <a:off x="0" y="-47625"/>
              <a:ext cx="812800" cy="2756958"/>
            </a:xfrm>
            <a:prstGeom prst="rect">
              <a:avLst/>
            </a:prstGeom>
          </p:spPr>
          <p:txBody>
            <a:bodyPr lIns="50800" tIns="50800" rIns="50800" bIns="50800" rtlCol="0" anchor="ctr"/>
            <a:lstStyle/>
            <a:p>
              <a:pPr algn="ctr">
                <a:lnSpc>
                  <a:spcPts val="2659"/>
                </a:lnSpc>
              </a:pPr>
              <a:endParaRPr/>
            </a:p>
          </p:txBody>
        </p:sp>
      </p:grpSp>
      <p:sp>
        <p:nvSpPr>
          <p:cNvPr id="10" name="TextBox 9">
            <a:extLst>
              <a:ext uri="{FF2B5EF4-FFF2-40B4-BE49-F238E27FC236}">
                <a16:creationId xmlns:a16="http://schemas.microsoft.com/office/drawing/2014/main" id="{86B2DB6E-D2A2-76E4-1C99-96121C724696}"/>
              </a:ext>
            </a:extLst>
          </p:cNvPr>
          <p:cNvSpPr txBox="1"/>
          <p:nvPr/>
        </p:nvSpPr>
        <p:spPr>
          <a:xfrm>
            <a:off x="385104" y="5140814"/>
            <a:ext cx="12649200" cy="954107"/>
          </a:xfrm>
          <a:prstGeom prst="rect">
            <a:avLst/>
          </a:prstGeom>
          <a:noFill/>
        </p:spPr>
        <p:txBody>
          <a:bodyPr wrap="square">
            <a:spAutoFit/>
          </a:bodyPr>
          <a:lstStyle/>
          <a:p>
            <a:pPr algn="l" fontAlgn="base"/>
            <a:r>
              <a:rPr lang="en-US" sz="2800" b="1" dirty="0">
                <a:solidFill>
                  <a:srgbClr val="222222"/>
                </a:solidFill>
                <a:effectLst/>
                <a:highlight>
                  <a:srgbClr val="FFFFFF"/>
                </a:highlight>
              </a:rPr>
              <a:t>The Maximum Margin Hyperplane</a:t>
            </a:r>
          </a:p>
          <a:p>
            <a:pPr algn="l" fontAlgn="base"/>
            <a:r>
              <a:rPr lang="en-US" sz="2800" b="0" dirty="0">
                <a:effectLst/>
                <a:highlight>
                  <a:srgbClr val="FFFFFF"/>
                </a:highlight>
              </a:rPr>
              <a:t>The perpendicular distance </a:t>
            </a:r>
            <a:r>
              <a:rPr lang="en-US" sz="2800" b="0" dirty="0" smtClean="0">
                <a:effectLst/>
                <a:highlight>
                  <a:srgbClr val="FFFFFF"/>
                </a:highlight>
              </a:rPr>
              <a:t>𝑑</a:t>
            </a:r>
            <a:r>
              <a:rPr lang="en-US" sz="2800" b="0" dirty="0">
                <a:effectLst/>
                <a:highlight>
                  <a:srgbClr val="FFFFFF"/>
                </a:highlight>
              </a:rPr>
              <a:t> of a data point </a:t>
            </a:r>
            <a:r>
              <a:rPr lang="en-US" sz="2800" b="0" dirty="0" smtClean="0">
                <a:effectLst/>
                <a:highlight>
                  <a:srgbClr val="FFFFFF"/>
                </a:highlight>
              </a:rPr>
              <a:t>𝑥</a:t>
            </a:r>
            <a:r>
              <a:rPr lang="en-US" sz="2800" b="0" dirty="0">
                <a:effectLst/>
                <a:highlight>
                  <a:srgbClr val="FFFFFF"/>
                </a:highlight>
              </a:rPr>
              <a:t> from the margin is given by:</a:t>
            </a:r>
          </a:p>
        </p:txBody>
      </p:sp>
      <p:sp>
        <p:nvSpPr>
          <p:cNvPr id="14" name="TextBox 13">
            <a:extLst>
              <a:ext uri="{FF2B5EF4-FFF2-40B4-BE49-F238E27FC236}">
                <a16:creationId xmlns:a16="http://schemas.microsoft.com/office/drawing/2014/main" id="{92718182-18B1-5559-43DD-D4AA895B362E}"/>
              </a:ext>
            </a:extLst>
          </p:cNvPr>
          <p:cNvSpPr txBox="1"/>
          <p:nvPr/>
        </p:nvSpPr>
        <p:spPr>
          <a:xfrm>
            <a:off x="417762" y="7765575"/>
            <a:ext cx="14554200" cy="954107"/>
          </a:xfrm>
          <a:prstGeom prst="rect">
            <a:avLst/>
          </a:prstGeom>
          <a:noFill/>
        </p:spPr>
        <p:txBody>
          <a:bodyPr wrap="square">
            <a:spAutoFit/>
          </a:bodyPr>
          <a:lstStyle/>
          <a:p>
            <a:r>
              <a:rPr lang="en-US" sz="2800" b="0" i="0" dirty="0">
                <a:effectLst/>
                <a:highlight>
                  <a:srgbClr val="FFFFFF"/>
                </a:highlight>
              </a:rPr>
              <a:t>To maximize this distance, we can minimize the square of the denominator to give us a quadratic programming problem given by</a:t>
            </a:r>
            <a:r>
              <a:rPr lang="en-US" b="0" i="0" dirty="0">
                <a:solidFill>
                  <a:srgbClr val="555555"/>
                </a:solidFill>
                <a:effectLst/>
                <a:highlight>
                  <a:srgbClr val="FFFFFF"/>
                </a:highlight>
                <a:latin typeface="Helvetica Neue"/>
              </a:rPr>
              <a:t>:</a:t>
            </a:r>
            <a:endParaRPr lang="en-IN" dirty="0"/>
          </a:p>
        </p:txBody>
      </p:sp>
      <mc:AlternateContent xmlns:mc="http://schemas.openxmlformats.org/markup-compatibility/2006">
        <mc:Choice xmlns:a14="http://schemas.microsoft.com/office/drawing/2010/main" Requires="a14">
          <p:sp>
            <p:nvSpPr>
              <p:cNvPr id="17" name="TextBox 16">
                <a:extLst>
                  <a:ext uri="{FF2B5EF4-FFF2-40B4-BE49-F238E27FC236}">
                    <a16:creationId xmlns:a16="http://schemas.microsoft.com/office/drawing/2014/main" id="{74B8C6F0-1432-36C0-6DAA-3E59AF3826A6}"/>
                  </a:ext>
                </a:extLst>
              </p:cNvPr>
              <p:cNvSpPr txBox="1"/>
              <p:nvPr/>
            </p:nvSpPr>
            <p:spPr>
              <a:xfrm>
                <a:off x="3096361" y="6425528"/>
                <a:ext cx="3418738" cy="662682"/>
              </a:xfrm>
              <a:prstGeom prst="rect">
                <a:avLst/>
              </a:prstGeom>
              <a:noFill/>
            </p:spPr>
            <p:txBody>
              <a:bodyPr wrap="square" lIns="0" tIns="0" rIns="0" bIns="0" rtlCol="0">
                <a:spAutoFit/>
              </a:bodyPr>
              <a:lstStyle/>
              <a:p>
                <a:pPr/>
                <a:r>
                  <a:rPr lang="en-US" sz="2800" dirty="0">
                    <a:highlight>
                      <a:srgbClr val="FFFFFF"/>
                    </a:highlight>
                  </a:rPr>
                  <a:t>𝑑 </a:t>
                </a:r>
                <a14:m>
                  <m:oMath xmlns:m="http://schemas.openxmlformats.org/officeDocument/2006/math">
                    <m:r>
                      <a:rPr lang="en-IN" sz="2800" i="0">
                        <a:solidFill>
                          <a:schemeClr val="tx1"/>
                        </a:solidFill>
                        <a:latin typeface="Cambria Math" panose="02040503050406030204" pitchFamily="18" charset="0"/>
                      </a:rPr>
                      <m:t>=</m:t>
                    </m:r>
                    <m:f>
                      <m:fPr>
                        <m:ctrlPr>
                          <a:rPr lang="en-IN" sz="2800" i="1">
                            <a:solidFill>
                              <a:schemeClr val="tx1"/>
                            </a:solidFill>
                            <a:latin typeface="Cambria Math" panose="02040503050406030204" pitchFamily="18" charset="0"/>
                          </a:rPr>
                        </m:ctrlPr>
                      </m:fPr>
                      <m:num>
                        <m:r>
                          <a:rPr lang="en-IN" sz="2800" b="0" i="1" smtClean="0">
                            <a:solidFill>
                              <a:schemeClr val="tx1"/>
                            </a:solidFill>
                            <a:latin typeface="Cambria Math" panose="02040503050406030204" pitchFamily="18" charset="0"/>
                          </a:rPr>
                          <m:t>𝑤</m:t>
                        </m:r>
                        <m:r>
                          <a:rPr lang="en-IN" sz="2800" b="0" i="1" baseline="30000" smtClean="0">
                            <a:solidFill>
                              <a:schemeClr val="tx1"/>
                            </a:solidFill>
                            <a:latin typeface="Cambria Math" panose="02040503050406030204" pitchFamily="18" charset="0"/>
                          </a:rPr>
                          <m:t>𝑇</m:t>
                        </m:r>
                        <m:r>
                          <a:rPr lang="en-IN" sz="2800" b="0" i="1" smtClean="0">
                            <a:solidFill>
                              <a:schemeClr val="tx1"/>
                            </a:solidFill>
                            <a:latin typeface="Cambria Math" panose="02040503050406030204" pitchFamily="18" charset="0"/>
                          </a:rPr>
                          <m:t>𝑥</m:t>
                        </m:r>
                        <m:r>
                          <a:rPr lang="en-IN" sz="2800" b="0" i="1" smtClean="0">
                            <a:solidFill>
                              <a:schemeClr val="tx1"/>
                            </a:solidFill>
                            <a:latin typeface="Cambria Math" panose="02040503050406030204" pitchFamily="18" charset="0"/>
                          </a:rPr>
                          <m:t>+</m:t>
                        </m:r>
                        <m:r>
                          <a:rPr lang="en-IN" sz="2800" b="0" i="1" smtClean="0">
                            <a:solidFill>
                              <a:schemeClr val="tx1"/>
                            </a:solidFill>
                            <a:latin typeface="Cambria Math" panose="02040503050406030204" pitchFamily="18" charset="0"/>
                          </a:rPr>
                          <m:t>𝑏</m:t>
                        </m:r>
                      </m:num>
                      <m:den>
                        <m:d>
                          <m:dPr>
                            <m:begChr m:val="‖"/>
                            <m:endChr m:val="‖"/>
                            <m:ctrlPr>
                              <a:rPr lang="en-IN" sz="2800" i="1">
                                <a:solidFill>
                                  <a:schemeClr val="tx1"/>
                                </a:solidFill>
                                <a:latin typeface="Cambria Math" panose="02040503050406030204" pitchFamily="18" charset="0"/>
                              </a:rPr>
                            </m:ctrlPr>
                          </m:dPr>
                          <m:e>
                            <m:r>
                              <a:rPr lang="en-IN" sz="2800" b="0" i="1" smtClean="0">
                                <a:solidFill>
                                  <a:schemeClr val="tx1"/>
                                </a:solidFill>
                                <a:latin typeface="Cambria Math" panose="02040503050406030204" pitchFamily="18" charset="0"/>
                              </a:rPr>
                              <m:t>𝑤</m:t>
                            </m:r>
                          </m:e>
                        </m:d>
                      </m:den>
                    </m:f>
                  </m:oMath>
                </a14:m>
                <a:endParaRPr lang="en-IN" sz="2800" dirty="0"/>
              </a:p>
            </p:txBody>
          </p:sp>
        </mc:Choice>
        <mc:Fallback>
          <p:sp>
            <p:nvSpPr>
              <p:cNvPr id="17" name="TextBox 16">
                <a:extLst>
                  <a:ext uri="{FF2B5EF4-FFF2-40B4-BE49-F238E27FC236}">
                    <a16:creationId xmlns:a16="http://schemas.microsoft.com/office/drawing/2014/main" id="{74B8C6F0-1432-36C0-6DAA-3E59AF3826A6}"/>
                  </a:ext>
                </a:extLst>
              </p:cNvPr>
              <p:cNvSpPr txBox="1">
                <a:spLocks noRot="1" noChangeAspect="1" noMove="1" noResize="1" noEditPoints="1" noAdjustHandles="1" noChangeArrowheads="1" noChangeShapeType="1" noTextEdit="1"/>
              </p:cNvSpPr>
              <p:nvPr/>
            </p:nvSpPr>
            <p:spPr>
              <a:xfrm>
                <a:off x="3096361" y="6425528"/>
                <a:ext cx="3418738" cy="662682"/>
              </a:xfrm>
              <a:prstGeom prst="rect">
                <a:avLst/>
              </a:prstGeom>
              <a:blipFill>
                <a:blip r:embed="rId2"/>
                <a:stretch>
                  <a:fillRect l="-6417" t="-3670" b="-12844"/>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BE0539D1-BE30-D3A8-993D-409CE4D54B11}"/>
                  </a:ext>
                </a:extLst>
              </p:cNvPr>
              <p:cNvSpPr txBox="1"/>
              <p:nvPr/>
            </p:nvSpPr>
            <p:spPr>
              <a:xfrm>
                <a:off x="5701140" y="8570797"/>
                <a:ext cx="7571519" cy="1262012"/>
              </a:xfrm>
              <a:prstGeom prst="rect">
                <a:avLst/>
              </a:prstGeom>
              <a:noFill/>
            </p:spPr>
            <p:txBody>
              <a:bodyPr wrap="square" lIns="0" tIns="0" rIns="0" bIns="0" rtlCol="0">
                <a:spAutoFit/>
              </a:bodyPr>
              <a:lstStyle/>
              <a:p>
                <a:r>
                  <a:rPr lang="en-IN" sz="3400" dirty="0">
                    <a:solidFill>
                      <a:schemeClr val="tx1"/>
                    </a:solidFill>
                  </a:rPr>
                  <a:t>Min </a:t>
                </a:r>
                <a14:m>
                  <m:oMath xmlns:m="http://schemas.openxmlformats.org/officeDocument/2006/math">
                    <m:f>
                      <m:fPr>
                        <m:ctrlPr>
                          <a:rPr lang="en-IN" sz="3400" i="1" smtClean="0">
                            <a:solidFill>
                              <a:schemeClr val="tx1"/>
                            </a:solidFill>
                            <a:latin typeface="Cambria Math" panose="02040503050406030204" pitchFamily="18" charset="0"/>
                          </a:rPr>
                        </m:ctrlPr>
                      </m:fPr>
                      <m:num>
                        <m:r>
                          <a:rPr lang="en-IN" sz="3400">
                            <a:solidFill>
                              <a:schemeClr val="tx1"/>
                            </a:solidFill>
                            <a:latin typeface="Cambria Math" panose="02040503050406030204" pitchFamily="18" charset="0"/>
                          </a:rPr>
                          <m:t>1</m:t>
                        </m:r>
                      </m:num>
                      <m:den>
                        <m:r>
                          <a:rPr lang="en-IN" sz="3400" i="0">
                            <a:solidFill>
                              <a:schemeClr val="tx1"/>
                            </a:solidFill>
                            <a:latin typeface="Cambria Math" panose="02040503050406030204" pitchFamily="18" charset="0"/>
                          </a:rPr>
                          <m:t>2</m:t>
                        </m:r>
                      </m:den>
                    </m:f>
                    <m:sSup>
                      <m:sSupPr>
                        <m:ctrlPr>
                          <a:rPr lang="en-IN" sz="3400" i="1">
                            <a:solidFill>
                              <a:schemeClr val="tx1"/>
                            </a:solidFill>
                            <a:latin typeface="Cambria Math" panose="02040503050406030204" pitchFamily="18" charset="0"/>
                          </a:rPr>
                        </m:ctrlPr>
                      </m:sSupPr>
                      <m:e>
                        <m:d>
                          <m:dPr>
                            <m:begChr m:val="‖"/>
                            <m:endChr m:val="‖"/>
                            <m:ctrlPr>
                              <a:rPr lang="en-IN" sz="3400" i="1">
                                <a:solidFill>
                                  <a:schemeClr val="tx1"/>
                                </a:solidFill>
                                <a:latin typeface="Cambria Math" panose="02040503050406030204" pitchFamily="18" charset="0"/>
                              </a:rPr>
                            </m:ctrlPr>
                          </m:dPr>
                          <m:e>
                            <m:r>
                              <a:rPr lang="en-IN" sz="3400" b="0" i="1" smtClean="0">
                                <a:solidFill>
                                  <a:schemeClr val="tx1"/>
                                </a:solidFill>
                                <a:latin typeface="Cambria Math" panose="02040503050406030204" pitchFamily="18" charset="0"/>
                              </a:rPr>
                              <m:t>𝑤</m:t>
                            </m:r>
                          </m:e>
                        </m:d>
                      </m:e>
                      <m:sup>
                        <m:r>
                          <a:rPr lang="en-IN" sz="3400" i="0">
                            <a:solidFill>
                              <a:schemeClr val="tx1"/>
                            </a:solidFill>
                            <a:latin typeface="Cambria Math" panose="02040503050406030204" pitchFamily="18" charset="0"/>
                          </a:rPr>
                          <m:t>2</m:t>
                        </m:r>
                        <m:r>
                          <a:rPr lang="en-IN" sz="3400" b="0" i="0" smtClean="0">
                            <a:solidFill>
                              <a:schemeClr val="tx1"/>
                            </a:solidFill>
                            <a:latin typeface="Cambria Math" panose="02040503050406030204" pitchFamily="18" charset="0"/>
                          </a:rPr>
                          <m:t>  </m:t>
                        </m:r>
                      </m:sup>
                    </m:sSup>
                  </m:oMath>
                </a14:m>
                <a:endParaRPr lang="en-IN" sz="3400" b="0" i="1" dirty="0">
                  <a:solidFill>
                    <a:schemeClr val="tx1"/>
                  </a:solidFill>
                  <a:latin typeface="Cambria Math" panose="02040503050406030204" pitchFamily="18" charset="0"/>
                </a:endParaRPr>
              </a:p>
              <a:p>
                <a14:m>
                  <m:oMath xmlns:m="http://schemas.openxmlformats.org/officeDocument/2006/math">
                    <m:r>
                      <a:rPr lang="en-IN" sz="3400" b="0" i="1" smtClean="0">
                        <a:solidFill>
                          <a:schemeClr val="tx1"/>
                        </a:solidFill>
                        <a:latin typeface="Cambria Math" panose="02040503050406030204" pitchFamily="18" charset="0"/>
                      </a:rPr>
                      <m:t>𝑠𝑢𝑏𝑗𝑒𝑐𝑡</m:t>
                    </m:r>
                    <m:r>
                      <a:rPr lang="en-IN" sz="3400" b="0" i="1" smtClean="0">
                        <a:solidFill>
                          <a:schemeClr val="tx1"/>
                        </a:solidFill>
                        <a:latin typeface="Cambria Math" panose="02040503050406030204" pitchFamily="18" charset="0"/>
                      </a:rPr>
                      <m:t> </m:t>
                    </m:r>
                    <m:r>
                      <a:rPr lang="en-IN" sz="3400" b="0" i="1" smtClean="0">
                        <a:solidFill>
                          <a:schemeClr val="tx1"/>
                        </a:solidFill>
                        <a:latin typeface="Cambria Math" panose="02040503050406030204" pitchFamily="18" charset="0"/>
                      </a:rPr>
                      <m:t>𝑡𝑜</m:t>
                    </m:r>
                    <m:r>
                      <a:rPr lang="en-IN" sz="3400" b="0" i="1" smtClean="0">
                        <a:solidFill>
                          <a:schemeClr val="tx1"/>
                        </a:solidFill>
                        <a:latin typeface="Cambria Math" panose="02040503050406030204" pitchFamily="18" charset="0"/>
                      </a:rPr>
                      <m:t>    </m:t>
                    </m:r>
                    <m:sSub>
                      <m:sSubPr>
                        <m:ctrlPr>
                          <a:rPr lang="en-IN" sz="3400" i="1">
                            <a:solidFill>
                              <a:schemeClr val="tx1"/>
                            </a:solidFill>
                            <a:latin typeface="Cambria Math" panose="02040503050406030204" pitchFamily="18" charset="0"/>
                          </a:rPr>
                        </m:ctrlPr>
                      </m:sSubPr>
                      <m:e>
                        <m:r>
                          <a:rPr lang="en-IN" sz="3400" i="1">
                            <a:solidFill>
                              <a:schemeClr val="tx1"/>
                            </a:solidFill>
                            <a:latin typeface="Cambria Math" panose="02040503050406030204" pitchFamily="18" charset="0"/>
                          </a:rPr>
                          <m:t>𝑦</m:t>
                        </m:r>
                      </m:e>
                      <m:sub>
                        <m:r>
                          <a:rPr lang="en-IN" sz="3400" i="1">
                            <a:solidFill>
                              <a:schemeClr val="tx1"/>
                            </a:solidFill>
                            <a:latin typeface="Cambria Math" panose="02040503050406030204" pitchFamily="18" charset="0"/>
                          </a:rPr>
                          <m:t>𝑖</m:t>
                        </m:r>
                      </m:sub>
                    </m:sSub>
                    <m:d>
                      <m:dPr>
                        <m:ctrlPr>
                          <a:rPr lang="en-IN" sz="3400" i="1">
                            <a:solidFill>
                              <a:schemeClr val="tx1"/>
                            </a:solidFill>
                            <a:latin typeface="Cambria Math" panose="02040503050406030204" pitchFamily="18" charset="0"/>
                          </a:rPr>
                        </m:ctrlPr>
                      </m:dPr>
                      <m:e>
                        <m:sSup>
                          <m:sSupPr>
                            <m:ctrlPr>
                              <a:rPr lang="en-IN" sz="3400" i="1">
                                <a:solidFill>
                                  <a:schemeClr val="tx1"/>
                                </a:solidFill>
                                <a:latin typeface="Cambria Math" panose="02040503050406030204" pitchFamily="18" charset="0"/>
                              </a:rPr>
                            </m:ctrlPr>
                          </m:sSupPr>
                          <m:e>
                            <m:r>
                              <a:rPr lang="en-IN" sz="3400" b="0" i="1" smtClean="0">
                                <a:solidFill>
                                  <a:schemeClr val="tx1"/>
                                </a:solidFill>
                                <a:latin typeface="Cambria Math" panose="02040503050406030204" pitchFamily="18" charset="0"/>
                              </a:rPr>
                              <m:t>𝑤</m:t>
                            </m:r>
                          </m:e>
                          <m:sup>
                            <m:r>
                              <a:rPr lang="en-IN" sz="3400" i="1">
                                <a:solidFill>
                                  <a:schemeClr val="tx1"/>
                                </a:solidFill>
                                <a:latin typeface="Cambria Math" panose="02040503050406030204" pitchFamily="18" charset="0"/>
                              </a:rPr>
                              <m:t>𝑇</m:t>
                            </m:r>
                          </m:sup>
                        </m:sSup>
                        <m:sSub>
                          <m:sSubPr>
                            <m:ctrlPr>
                              <a:rPr lang="en-IN" sz="3400" i="1">
                                <a:solidFill>
                                  <a:schemeClr val="tx1"/>
                                </a:solidFill>
                                <a:latin typeface="Cambria Math" panose="02040503050406030204" pitchFamily="18" charset="0"/>
                              </a:rPr>
                            </m:ctrlPr>
                          </m:sSubPr>
                          <m:e>
                            <m:r>
                              <a:rPr lang="en-IN" sz="3400" i="1">
                                <a:solidFill>
                                  <a:schemeClr val="tx1"/>
                                </a:solidFill>
                                <a:latin typeface="Cambria Math" panose="02040503050406030204" pitchFamily="18" charset="0"/>
                              </a:rPr>
                              <m:t>𝑥</m:t>
                            </m:r>
                          </m:e>
                          <m:sub>
                            <m:r>
                              <a:rPr lang="en-IN" sz="3400" i="1">
                                <a:solidFill>
                                  <a:schemeClr val="tx1"/>
                                </a:solidFill>
                                <a:latin typeface="Cambria Math" panose="02040503050406030204" pitchFamily="18" charset="0"/>
                              </a:rPr>
                              <m:t>𝑖</m:t>
                            </m:r>
                          </m:sub>
                        </m:sSub>
                        <m:r>
                          <a:rPr lang="en-IN" sz="3400" i="0">
                            <a:solidFill>
                              <a:schemeClr val="tx1"/>
                            </a:solidFill>
                            <a:latin typeface="Cambria Math" panose="02040503050406030204" pitchFamily="18" charset="0"/>
                          </a:rPr>
                          <m:t>+</m:t>
                        </m:r>
                        <m:r>
                          <a:rPr lang="en-IN" sz="3400" i="1">
                            <a:solidFill>
                              <a:schemeClr val="tx1"/>
                            </a:solidFill>
                            <a:latin typeface="Cambria Math" panose="02040503050406030204" pitchFamily="18" charset="0"/>
                          </a:rPr>
                          <m:t>𝑏</m:t>
                        </m:r>
                      </m:e>
                    </m:d>
                    <m:r>
                      <a:rPr lang="en-IN" sz="3400" i="0">
                        <a:solidFill>
                          <a:schemeClr val="tx1"/>
                        </a:solidFill>
                        <a:latin typeface="Cambria Math" panose="02040503050406030204" pitchFamily="18" charset="0"/>
                      </a:rPr>
                      <m:t>≥1</m:t>
                    </m:r>
                  </m:oMath>
                </a14:m>
                <a:r>
                  <a:rPr lang="en-IN" sz="3400" dirty="0">
                    <a:solidFill>
                      <a:schemeClr val="tx1"/>
                    </a:solidFill>
                  </a:rPr>
                  <a:t>  , </a:t>
                </a:r>
                <a14:m>
                  <m:oMath xmlns:m="http://schemas.openxmlformats.org/officeDocument/2006/math">
                    <m:r>
                      <a:rPr lang="en-IN" sz="3400" dirty="0" smtClean="0">
                        <a:solidFill>
                          <a:schemeClr val="tx1"/>
                        </a:solidFill>
                        <a:latin typeface="Cambria Math" panose="02040503050406030204" pitchFamily="18" charset="0"/>
                      </a:rPr>
                      <m:t>∀</m:t>
                    </m:r>
                    <m:r>
                      <m:rPr>
                        <m:sty m:val="p"/>
                      </m:rPr>
                      <a:rPr lang="en-IN" sz="3400" b="0" i="0" dirty="0" smtClean="0">
                        <a:solidFill>
                          <a:schemeClr val="tx1"/>
                        </a:solidFill>
                        <a:latin typeface="Cambria Math" panose="02040503050406030204" pitchFamily="18" charset="0"/>
                      </a:rPr>
                      <m:t>i</m:t>
                    </m:r>
                  </m:oMath>
                </a14:m>
                <a:endParaRPr lang="en-IN" sz="3400" dirty="0">
                  <a:solidFill>
                    <a:schemeClr val="tx1"/>
                  </a:solidFill>
                </a:endParaRPr>
              </a:p>
            </p:txBody>
          </p:sp>
        </mc:Choice>
        <mc:Fallback xmlns="">
          <p:sp>
            <p:nvSpPr>
              <p:cNvPr id="20" name="TextBox 19">
                <a:extLst>
                  <a:ext uri="{FF2B5EF4-FFF2-40B4-BE49-F238E27FC236}">
                    <a16:creationId xmlns:a16="http://schemas.microsoft.com/office/drawing/2014/main" id="{BE0539D1-BE30-D3A8-993D-409CE4D54B11}"/>
                  </a:ext>
                </a:extLst>
              </p:cNvPr>
              <p:cNvSpPr txBox="1">
                <a:spLocks noRot="1" noChangeAspect="1" noMove="1" noResize="1" noEditPoints="1" noAdjustHandles="1" noChangeArrowheads="1" noChangeShapeType="1" noTextEdit="1"/>
              </p:cNvSpPr>
              <p:nvPr/>
            </p:nvSpPr>
            <p:spPr>
              <a:xfrm>
                <a:off x="5701140" y="8570797"/>
                <a:ext cx="7571519" cy="1262012"/>
              </a:xfrm>
              <a:prstGeom prst="rect">
                <a:avLst/>
              </a:prstGeom>
              <a:blipFill>
                <a:blip r:embed="rId3"/>
                <a:stretch>
                  <a:fillRect l="-3462" t="-1932" b="-20290"/>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DB38D5A0-8AF7-F8AF-46EF-EE94CAF0EDE9}"/>
                  </a:ext>
                </a:extLst>
              </p:cNvPr>
              <p:cNvSpPr txBox="1"/>
              <p:nvPr/>
            </p:nvSpPr>
            <p:spPr>
              <a:xfrm>
                <a:off x="6999748" y="6564262"/>
                <a:ext cx="2936504" cy="57586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IN" sz="3000" i="1" dirty="0" smtClean="0">
                              <a:solidFill>
                                <a:srgbClr val="836967"/>
                              </a:solidFill>
                              <a:latin typeface="Cambria Math" panose="02040503050406030204" pitchFamily="18" charset="0"/>
                            </a:rPr>
                          </m:ctrlPr>
                        </m:dPr>
                        <m:e>
                          <m:r>
                            <a:rPr lang="en-IN" sz="3000" i="1" dirty="0">
                              <a:latin typeface="Cambria Math" panose="02040503050406030204" pitchFamily="18" charset="0"/>
                            </a:rPr>
                            <m:t>𝑤</m:t>
                          </m:r>
                        </m:e>
                      </m:d>
                      <m:r>
                        <a:rPr lang="en-IN" sz="3000" i="0" dirty="0">
                          <a:latin typeface="Cambria Math" panose="02040503050406030204" pitchFamily="18" charset="0"/>
                        </a:rPr>
                        <m:t>=</m:t>
                      </m:r>
                      <m:rad>
                        <m:radPr>
                          <m:degHide m:val="on"/>
                          <m:ctrlPr>
                            <a:rPr lang="en-IN" sz="3000" i="1" dirty="0">
                              <a:solidFill>
                                <a:srgbClr val="836967"/>
                              </a:solidFill>
                              <a:latin typeface="Cambria Math" panose="02040503050406030204" pitchFamily="18" charset="0"/>
                            </a:rPr>
                          </m:ctrlPr>
                        </m:radPr>
                        <m:deg/>
                        <m:e>
                          <m:sSup>
                            <m:sSupPr>
                              <m:ctrlPr>
                                <a:rPr lang="en-IN" sz="3000" i="1" dirty="0">
                                  <a:solidFill>
                                    <a:srgbClr val="836967"/>
                                  </a:solidFill>
                                  <a:latin typeface="Cambria Math" panose="02040503050406030204" pitchFamily="18" charset="0"/>
                                </a:rPr>
                              </m:ctrlPr>
                            </m:sSupPr>
                            <m:e>
                              <m:r>
                                <a:rPr lang="en-IN" sz="3000" i="1" dirty="0">
                                  <a:latin typeface="Cambria Math" panose="02040503050406030204" pitchFamily="18" charset="0"/>
                                </a:rPr>
                                <m:t>𝑤</m:t>
                              </m:r>
                            </m:e>
                            <m:sup>
                              <m:r>
                                <a:rPr lang="en-IN" sz="3000" i="1" dirty="0">
                                  <a:latin typeface="Cambria Math" panose="02040503050406030204" pitchFamily="18" charset="0"/>
                                </a:rPr>
                                <m:t>𝑇</m:t>
                              </m:r>
                            </m:sup>
                          </m:sSup>
                          <m:r>
                            <a:rPr lang="en-IN" sz="3000" i="1" dirty="0">
                              <a:latin typeface="Cambria Math" panose="02040503050406030204" pitchFamily="18" charset="0"/>
                            </a:rPr>
                            <m:t>𝑤</m:t>
                          </m:r>
                        </m:e>
                      </m:rad>
                    </m:oMath>
                  </m:oMathPara>
                </a14:m>
                <a:endParaRPr lang="en-IN" sz="3000" dirty="0"/>
              </a:p>
            </p:txBody>
          </p:sp>
        </mc:Choice>
        <mc:Fallback xmlns="">
          <p:sp>
            <p:nvSpPr>
              <p:cNvPr id="5" name="TextBox 4">
                <a:extLst>
                  <a:ext uri="{FF2B5EF4-FFF2-40B4-BE49-F238E27FC236}">
                    <a16:creationId xmlns:a16="http://schemas.microsoft.com/office/drawing/2014/main" id="{DB38D5A0-8AF7-F8AF-46EF-EE94CAF0EDE9}"/>
                  </a:ext>
                </a:extLst>
              </p:cNvPr>
              <p:cNvSpPr txBox="1">
                <a:spLocks noRot="1" noChangeAspect="1" noMove="1" noResize="1" noEditPoints="1" noAdjustHandles="1" noChangeArrowheads="1" noChangeShapeType="1" noTextEdit="1"/>
              </p:cNvSpPr>
              <p:nvPr/>
            </p:nvSpPr>
            <p:spPr>
              <a:xfrm>
                <a:off x="6999748" y="6564262"/>
                <a:ext cx="2936504" cy="575863"/>
              </a:xfrm>
              <a:prstGeom prst="rect">
                <a:avLst/>
              </a:prstGeom>
              <a:blipFill>
                <a:blip r:embed="rId4"/>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659B101D-BC80-D2C8-F32E-2C3F581C5474}"/>
                  </a:ext>
                </a:extLst>
              </p:cNvPr>
              <p:cNvSpPr txBox="1"/>
              <p:nvPr/>
            </p:nvSpPr>
            <p:spPr>
              <a:xfrm>
                <a:off x="1066800" y="1176601"/>
                <a:ext cx="7806240" cy="102002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IN" sz="2800" i="1" smtClean="0">
                              <a:solidFill>
                                <a:schemeClr val="tx1"/>
                              </a:solidFill>
                              <a:latin typeface="Cambria Math" panose="02040503050406030204" pitchFamily="18" charset="0"/>
                              <a:ea typeface="Cambria Math" panose="02040503050406030204" pitchFamily="18" charset="0"/>
                            </a:rPr>
                          </m:ctrlPr>
                        </m:sSupPr>
                        <m:e>
                          <m:sSup>
                            <m:sSupPr>
                              <m:ctrlPr>
                                <a:rPr lang="en-IN" sz="2800" i="1" smtClean="0">
                                  <a:solidFill>
                                    <a:schemeClr val="tx1"/>
                                  </a:solidFill>
                                  <a:latin typeface="Cambria Math" panose="02040503050406030204" pitchFamily="18" charset="0"/>
                                  <a:ea typeface="Cambria Math" panose="02040503050406030204" pitchFamily="18" charset="0"/>
                                </a:rPr>
                              </m:ctrlPr>
                            </m:sSupPr>
                            <m:e>
                              <m:r>
                                <a:rPr lang="en-IN" sz="2800" b="0" i="1" smtClean="0">
                                  <a:solidFill>
                                    <a:schemeClr val="tx1"/>
                                  </a:solidFill>
                                  <a:latin typeface="Cambria Math" panose="02040503050406030204" pitchFamily="18" charset="0"/>
                                  <a:ea typeface="Cambria Math" panose="02040503050406030204" pitchFamily="18" charset="0"/>
                                </a:rPr>
                                <m:t>𝑤</m:t>
                              </m:r>
                            </m:e>
                            <m:sup>
                              <m:r>
                                <a:rPr lang="en-IN" sz="2800" b="0" i="1" smtClean="0">
                                  <a:solidFill>
                                    <a:schemeClr val="tx1"/>
                                  </a:solidFill>
                                  <a:latin typeface="Cambria Math" panose="02040503050406030204" pitchFamily="18" charset="0"/>
                                  <a:ea typeface="Cambria Math" panose="02040503050406030204" pitchFamily="18" charset="0"/>
                                </a:rPr>
                                <m:t>𝑇</m:t>
                              </m:r>
                            </m:sup>
                          </m:sSup>
                          <m:r>
                            <a:rPr lang="en-IN" sz="2800" i="1">
                              <a:solidFill>
                                <a:schemeClr val="tx1"/>
                              </a:solidFill>
                              <a:latin typeface="Cambria Math" panose="02040503050406030204" pitchFamily="18" charset="0"/>
                              <a:ea typeface="Cambria Math" panose="02040503050406030204" pitchFamily="18" charset="0"/>
                            </a:rPr>
                            <m:t>𝑥</m:t>
                          </m:r>
                        </m:e>
                        <m:sup>
                          <m:d>
                            <m:dPr>
                              <m:ctrlPr>
                                <a:rPr lang="en-IN" sz="2800" i="1">
                                  <a:solidFill>
                                    <a:schemeClr val="tx1"/>
                                  </a:solidFill>
                                  <a:latin typeface="Cambria Math" panose="02040503050406030204" pitchFamily="18" charset="0"/>
                                  <a:ea typeface="Cambria Math" panose="02040503050406030204" pitchFamily="18" charset="0"/>
                                </a:rPr>
                              </m:ctrlPr>
                            </m:dPr>
                            <m:e>
                              <m:r>
                                <a:rPr lang="en-IN" sz="2800" i="0">
                                  <a:solidFill>
                                    <a:schemeClr val="tx1"/>
                                  </a:solidFill>
                                  <a:latin typeface="Cambria Math" panose="02040503050406030204" pitchFamily="18" charset="0"/>
                                  <a:ea typeface="Cambria Math" panose="02040503050406030204" pitchFamily="18" charset="0"/>
                                </a:rPr>
                                <m:t>ⅈ</m:t>
                              </m:r>
                            </m:e>
                          </m:d>
                        </m:sup>
                      </m:sSup>
                      <m:r>
                        <a:rPr lang="en-IN" sz="2800" i="0">
                          <a:solidFill>
                            <a:schemeClr val="tx1"/>
                          </a:solidFill>
                          <a:latin typeface="Cambria Math" panose="02040503050406030204" pitchFamily="18" charset="0"/>
                          <a:ea typeface="Cambria Math" panose="02040503050406030204" pitchFamily="18" charset="0"/>
                        </a:rPr>
                        <m:t>+</m:t>
                      </m:r>
                      <m:r>
                        <a:rPr lang="en-IN" sz="2800" i="1">
                          <a:solidFill>
                            <a:schemeClr val="tx1"/>
                          </a:solidFill>
                          <a:latin typeface="Cambria Math" panose="02040503050406030204" pitchFamily="18" charset="0"/>
                          <a:ea typeface="Cambria Math" panose="02040503050406030204" pitchFamily="18" charset="0"/>
                        </a:rPr>
                        <m:t>𝑏</m:t>
                      </m:r>
                      <m:r>
                        <a:rPr lang="en-IN" sz="2800" i="0">
                          <a:solidFill>
                            <a:schemeClr val="tx1"/>
                          </a:solidFill>
                          <a:latin typeface="Cambria Math" panose="02040503050406030204" pitchFamily="18" charset="0"/>
                          <a:ea typeface="Cambria Math" panose="02040503050406030204" pitchFamily="18" charset="0"/>
                        </a:rPr>
                        <m:t>≥+1</m:t>
                      </m:r>
                      <m:r>
                        <a:rPr lang="en-IN" sz="2800" b="0" i="0" smtClean="0">
                          <a:solidFill>
                            <a:schemeClr val="tx1"/>
                          </a:solidFill>
                          <a:latin typeface="Cambria Math" panose="02040503050406030204" pitchFamily="18" charset="0"/>
                          <a:ea typeface="Cambria Math" panose="02040503050406030204" pitchFamily="18" charset="0"/>
                        </a:rPr>
                        <m:t>   </m:t>
                      </m:r>
                      <m:r>
                        <m:rPr>
                          <m:sty m:val="p"/>
                        </m:rPr>
                        <a:rPr lang="en-IN" sz="2800" b="0" i="0" smtClean="0">
                          <a:solidFill>
                            <a:schemeClr val="tx1"/>
                          </a:solidFill>
                          <a:latin typeface="Cambria Math" panose="02040503050406030204" pitchFamily="18" charset="0"/>
                          <a:ea typeface="Cambria Math" panose="02040503050406030204" pitchFamily="18" charset="0"/>
                        </a:rPr>
                        <m:t>for</m:t>
                      </m:r>
                      <m:r>
                        <a:rPr lang="en-IN" sz="2800" b="0" i="1" smtClean="0">
                          <a:solidFill>
                            <a:schemeClr val="tx1"/>
                          </a:solidFill>
                          <a:latin typeface="Cambria Math" panose="02040503050406030204" pitchFamily="18" charset="0"/>
                          <a:ea typeface="Cambria Math" panose="02040503050406030204" pitchFamily="18" charset="0"/>
                        </a:rPr>
                        <m:t> </m:t>
                      </m:r>
                      <m:sSup>
                        <m:sSupPr>
                          <m:ctrlPr>
                            <a:rPr lang="en-IN" sz="2800" i="1">
                              <a:solidFill>
                                <a:schemeClr val="tx1"/>
                              </a:solidFill>
                              <a:latin typeface="Cambria Math" panose="02040503050406030204" pitchFamily="18" charset="0"/>
                              <a:ea typeface="Cambria Math" panose="02040503050406030204" pitchFamily="18" charset="0"/>
                            </a:rPr>
                          </m:ctrlPr>
                        </m:sSupPr>
                        <m:e>
                          <m:r>
                            <a:rPr lang="en-IN" sz="2800" b="0" i="1" smtClean="0">
                              <a:solidFill>
                                <a:schemeClr val="tx1"/>
                              </a:solidFill>
                              <a:latin typeface="Cambria Math" panose="02040503050406030204" pitchFamily="18" charset="0"/>
                              <a:ea typeface="Cambria Math" panose="02040503050406030204" pitchFamily="18" charset="0"/>
                            </a:rPr>
                            <m:t> </m:t>
                          </m:r>
                          <m:r>
                            <a:rPr lang="en-IN" sz="2800" i="1">
                              <a:solidFill>
                                <a:schemeClr val="tx1"/>
                              </a:solidFill>
                              <a:latin typeface="Cambria Math" panose="02040503050406030204" pitchFamily="18" charset="0"/>
                              <a:ea typeface="Cambria Math" panose="02040503050406030204" pitchFamily="18" charset="0"/>
                            </a:rPr>
                            <m:t>𝑦</m:t>
                          </m:r>
                        </m:e>
                        <m:sup>
                          <m:d>
                            <m:dPr>
                              <m:ctrlPr>
                                <a:rPr lang="en-IN" sz="2800" i="1">
                                  <a:solidFill>
                                    <a:schemeClr val="tx1"/>
                                  </a:solidFill>
                                  <a:latin typeface="Cambria Math" panose="02040503050406030204" pitchFamily="18" charset="0"/>
                                  <a:ea typeface="Cambria Math" panose="02040503050406030204" pitchFamily="18" charset="0"/>
                                </a:rPr>
                              </m:ctrlPr>
                            </m:dPr>
                            <m:e>
                              <m:r>
                                <a:rPr lang="en-IN" sz="2800" i="0">
                                  <a:solidFill>
                                    <a:schemeClr val="tx1"/>
                                  </a:solidFill>
                                  <a:latin typeface="Cambria Math" panose="02040503050406030204" pitchFamily="18" charset="0"/>
                                  <a:ea typeface="Cambria Math" panose="02040503050406030204" pitchFamily="18" charset="0"/>
                                </a:rPr>
                                <m:t>ⅈ</m:t>
                              </m:r>
                            </m:e>
                          </m:d>
                        </m:sup>
                      </m:sSup>
                      <m:r>
                        <a:rPr lang="en-IN" sz="2800" i="0">
                          <a:solidFill>
                            <a:schemeClr val="tx1"/>
                          </a:solidFill>
                          <a:latin typeface="Cambria Math" panose="02040503050406030204" pitchFamily="18" charset="0"/>
                          <a:ea typeface="Cambria Math" panose="02040503050406030204" pitchFamily="18" charset="0"/>
                        </a:rPr>
                        <m:t>=+1</m:t>
                      </m:r>
                    </m:oMath>
                  </m:oMathPara>
                </a14:m>
                <a:endParaRPr lang="en-IN" sz="2800" dirty="0">
                  <a:solidFill>
                    <a:schemeClr val="tx1"/>
                  </a:solidFill>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p>
                        <m:sSupPr>
                          <m:ctrlPr>
                            <a:rPr lang="en-IN" sz="2800" i="1" smtClean="0">
                              <a:solidFill>
                                <a:schemeClr val="tx1"/>
                              </a:solidFill>
                              <a:latin typeface="Cambria Math" panose="02040503050406030204" pitchFamily="18" charset="0"/>
                              <a:ea typeface="Cambria Math" panose="02040503050406030204" pitchFamily="18" charset="0"/>
                            </a:rPr>
                          </m:ctrlPr>
                        </m:sSupPr>
                        <m:e>
                          <m:sSup>
                            <m:sSupPr>
                              <m:ctrlPr>
                                <a:rPr lang="en-IN" sz="2800" i="1" smtClean="0">
                                  <a:solidFill>
                                    <a:schemeClr val="tx1"/>
                                  </a:solidFill>
                                  <a:latin typeface="Cambria Math" panose="02040503050406030204" pitchFamily="18" charset="0"/>
                                  <a:ea typeface="Cambria Math" panose="02040503050406030204" pitchFamily="18" charset="0"/>
                                </a:rPr>
                              </m:ctrlPr>
                            </m:sSupPr>
                            <m:e>
                              <m:r>
                                <a:rPr lang="en-IN" sz="2800" b="0" i="1" smtClean="0">
                                  <a:solidFill>
                                    <a:schemeClr val="tx1"/>
                                  </a:solidFill>
                                  <a:latin typeface="Cambria Math" panose="02040503050406030204" pitchFamily="18" charset="0"/>
                                  <a:ea typeface="Cambria Math" panose="02040503050406030204" pitchFamily="18" charset="0"/>
                                </a:rPr>
                                <m:t>𝑤</m:t>
                              </m:r>
                            </m:e>
                            <m:sup>
                              <m:r>
                                <a:rPr lang="en-IN" sz="2800" b="0" i="1" smtClean="0">
                                  <a:solidFill>
                                    <a:schemeClr val="tx1"/>
                                  </a:solidFill>
                                  <a:latin typeface="Cambria Math" panose="02040503050406030204" pitchFamily="18" charset="0"/>
                                  <a:ea typeface="Cambria Math" panose="02040503050406030204" pitchFamily="18" charset="0"/>
                                </a:rPr>
                                <m:t>𝑇</m:t>
                              </m:r>
                            </m:sup>
                          </m:sSup>
                          <m:r>
                            <a:rPr lang="en-IN" sz="2800" i="1">
                              <a:solidFill>
                                <a:schemeClr val="tx1"/>
                              </a:solidFill>
                              <a:latin typeface="Cambria Math" panose="02040503050406030204" pitchFamily="18" charset="0"/>
                              <a:ea typeface="Cambria Math" panose="02040503050406030204" pitchFamily="18" charset="0"/>
                            </a:rPr>
                            <m:t>𝑥</m:t>
                          </m:r>
                        </m:e>
                        <m:sup>
                          <m:d>
                            <m:dPr>
                              <m:ctrlPr>
                                <a:rPr lang="en-IN" sz="2800" i="1">
                                  <a:solidFill>
                                    <a:schemeClr val="tx1"/>
                                  </a:solidFill>
                                  <a:latin typeface="Cambria Math" panose="02040503050406030204" pitchFamily="18" charset="0"/>
                                  <a:ea typeface="Cambria Math" panose="02040503050406030204" pitchFamily="18" charset="0"/>
                                </a:rPr>
                              </m:ctrlPr>
                            </m:dPr>
                            <m:e>
                              <m:r>
                                <a:rPr lang="en-IN" sz="2800" i="0">
                                  <a:solidFill>
                                    <a:schemeClr val="tx1"/>
                                  </a:solidFill>
                                  <a:latin typeface="Cambria Math" panose="02040503050406030204" pitchFamily="18" charset="0"/>
                                  <a:ea typeface="Cambria Math" panose="02040503050406030204" pitchFamily="18" charset="0"/>
                                </a:rPr>
                                <m:t>ⅈ</m:t>
                              </m:r>
                            </m:e>
                          </m:d>
                        </m:sup>
                      </m:sSup>
                      <m:r>
                        <a:rPr lang="en-IN" sz="2800" i="0">
                          <a:solidFill>
                            <a:schemeClr val="tx1"/>
                          </a:solidFill>
                          <a:latin typeface="Cambria Math" panose="02040503050406030204" pitchFamily="18" charset="0"/>
                          <a:ea typeface="Cambria Math" panose="02040503050406030204" pitchFamily="18" charset="0"/>
                        </a:rPr>
                        <m:t>+</m:t>
                      </m:r>
                      <m:r>
                        <a:rPr lang="en-IN" sz="2800" i="1">
                          <a:solidFill>
                            <a:schemeClr val="tx1"/>
                          </a:solidFill>
                          <a:latin typeface="Cambria Math" panose="02040503050406030204" pitchFamily="18" charset="0"/>
                          <a:ea typeface="Cambria Math" panose="02040503050406030204" pitchFamily="18" charset="0"/>
                        </a:rPr>
                        <m:t>𝑏</m:t>
                      </m:r>
                      <m:r>
                        <a:rPr lang="en-IN" sz="2800" i="1" smtClean="0">
                          <a:solidFill>
                            <a:schemeClr val="tx1"/>
                          </a:solidFill>
                          <a:latin typeface="Cambria Math" panose="02040503050406030204" pitchFamily="18" charset="0"/>
                          <a:ea typeface="Cambria Math" panose="02040503050406030204" pitchFamily="18" charset="0"/>
                        </a:rPr>
                        <m:t>≤</m:t>
                      </m:r>
                      <m:r>
                        <a:rPr lang="en-IN" sz="2800" b="0" i="0" smtClean="0">
                          <a:solidFill>
                            <a:schemeClr val="tx1"/>
                          </a:solidFill>
                          <a:latin typeface="Cambria Math" panose="02040503050406030204" pitchFamily="18" charset="0"/>
                          <a:ea typeface="Cambria Math" panose="02040503050406030204" pitchFamily="18" charset="0"/>
                        </a:rPr>
                        <m:t>−</m:t>
                      </m:r>
                      <m:r>
                        <a:rPr lang="en-IN" sz="2800" i="0">
                          <a:solidFill>
                            <a:schemeClr val="tx1"/>
                          </a:solidFill>
                          <a:latin typeface="Cambria Math" panose="02040503050406030204" pitchFamily="18" charset="0"/>
                          <a:ea typeface="Cambria Math" panose="02040503050406030204" pitchFamily="18" charset="0"/>
                        </a:rPr>
                        <m:t>1</m:t>
                      </m:r>
                      <m:r>
                        <a:rPr lang="en-IN" sz="2800" b="0" i="0" smtClean="0">
                          <a:solidFill>
                            <a:schemeClr val="tx1"/>
                          </a:solidFill>
                          <a:latin typeface="Cambria Math" panose="02040503050406030204" pitchFamily="18" charset="0"/>
                          <a:ea typeface="Cambria Math" panose="02040503050406030204" pitchFamily="18" charset="0"/>
                        </a:rPr>
                        <m:t>   </m:t>
                      </m:r>
                      <m:r>
                        <m:rPr>
                          <m:sty m:val="p"/>
                        </m:rPr>
                        <a:rPr lang="en-IN" sz="2800" b="0" i="0" smtClean="0">
                          <a:solidFill>
                            <a:schemeClr val="tx1"/>
                          </a:solidFill>
                          <a:latin typeface="Cambria Math" panose="02040503050406030204" pitchFamily="18" charset="0"/>
                          <a:ea typeface="Cambria Math" panose="02040503050406030204" pitchFamily="18" charset="0"/>
                        </a:rPr>
                        <m:t>for</m:t>
                      </m:r>
                      <m:r>
                        <a:rPr lang="en-IN" sz="2800" b="0" i="1" smtClean="0">
                          <a:solidFill>
                            <a:schemeClr val="tx1"/>
                          </a:solidFill>
                          <a:latin typeface="Cambria Math" panose="02040503050406030204" pitchFamily="18" charset="0"/>
                          <a:ea typeface="Cambria Math" panose="02040503050406030204" pitchFamily="18" charset="0"/>
                        </a:rPr>
                        <m:t> </m:t>
                      </m:r>
                      <m:sSup>
                        <m:sSupPr>
                          <m:ctrlPr>
                            <a:rPr lang="en-IN" sz="2800" i="1">
                              <a:solidFill>
                                <a:schemeClr val="tx1"/>
                              </a:solidFill>
                              <a:latin typeface="Cambria Math" panose="02040503050406030204" pitchFamily="18" charset="0"/>
                              <a:ea typeface="Cambria Math" panose="02040503050406030204" pitchFamily="18" charset="0"/>
                            </a:rPr>
                          </m:ctrlPr>
                        </m:sSupPr>
                        <m:e>
                          <m:r>
                            <a:rPr lang="en-IN" sz="2800" b="0" i="1" smtClean="0">
                              <a:solidFill>
                                <a:schemeClr val="tx1"/>
                              </a:solidFill>
                              <a:latin typeface="Cambria Math" panose="02040503050406030204" pitchFamily="18" charset="0"/>
                              <a:ea typeface="Cambria Math" panose="02040503050406030204" pitchFamily="18" charset="0"/>
                            </a:rPr>
                            <m:t> </m:t>
                          </m:r>
                          <m:r>
                            <a:rPr lang="en-IN" sz="2800" i="1">
                              <a:solidFill>
                                <a:schemeClr val="tx1"/>
                              </a:solidFill>
                              <a:latin typeface="Cambria Math" panose="02040503050406030204" pitchFamily="18" charset="0"/>
                              <a:ea typeface="Cambria Math" panose="02040503050406030204" pitchFamily="18" charset="0"/>
                            </a:rPr>
                            <m:t>𝑦</m:t>
                          </m:r>
                        </m:e>
                        <m:sup>
                          <m:d>
                            <m:dPr>
                              <m:ctrlPr>
                                <a:rPr lang="en-IN" sz="2800" i="1">
                                  <a:solidFill>
                                    <a:schemeClr val="tx1"/>
                                  </a:solidFill>
                                  <a:latin typeface="Cambria Math" panose="02040503050406030204" pitchFamily="18" charset="0"/>
                                  <a:ea typeface="Cambria Math" panose="02040503050406030204" pitchFamily="18" charset="0"/>
                                </a:rPr>
                              </m:ctrlPr>
                            </m:dPr>
                            <m:e>
                              <m:r>
                                <a:rPr lang="en-IN" sz="2800" i="0">
                                  <a:solidFill>
                                    <a:schemeClr val="tx1"/>
                                  </a:solidFill>
                                  <a:latin typeface="Cambria Math" panose="02040503050406030204" pitchFamily="18" charset="0"/>
                                  <a:ea typeface="Cambria Math" panose="02040503050406030204" pitchFamily="18" charset="0"/>
                                </a:rPr>
                                <m:t>ⅈ</m:t>
                              </m:r>
                            </m:e>
                          </m:d>
                        </m:sup>
                      </m:sSup>
                      <m:r>
                        <a:rPr lang="en-IN" sz="2800" i="0">
                          <a:solidFill>
                            <a:schemeClr val="tx1"/>
                          </a:solidFill>
                          <a:latin typeface="Cambria Math" panose="02040503050406030204" pitchFamily="18" charset="0"/>
                          <a:ea typeface="Cambria Math" panose="02040503050406030204" pitchFamily="18" charset="0"/>
                        </a:rPr>
                        <m:t>=</m:t>
                      </m:r>
                      <m:r>
                        <a:rPr lang="en-IN" sz="2800" b="0" i="0" smtClean="0">
                          <a:solidFill>
                            <a:schemeClr val="tx1"/>
                          </a:solidFill>
                          <a:latin typeface="Cambria Math" panose="02040503050406030204" pitchFamily="18" charset="0"/>
                          <a:ea typeface="Cambria Math" panose="02040503050406030204" pitchFamily="18" charset="0"/>
                        </a:rPr>
                        <m:t>−</m:t>
                      </m:r>
                      <m:r>
                        <a:rPr lang="en-IN" sz="2800" i="0">
                          <a:solidFill>
                            <a:schemeClr val="tx1"/>
                          </a:solidFill>
                          <a:latin typeface="Cambria Math" panose="02040503050406030204" pitchFamily="18" charset="0"/>
                          <a:ea typeface="Cambria Math" panose="02040503050406030204" pitchFamily="18" charset="0"/>
                        </a:rPr>
                        <m:t>1</m:t>
                      </m:r>
                    </m:oMath>
                  </m:oMathPara>
                </a14:m>
                <a:endParaRPr lang="en-IN" sz="2800" dirty="0">
                  <a:solidFill>
                    <a:schemeClr val="tx1"/>
                  </a:solidFill>
                  <a:latin typeface="Cambria Math" panose="02040503050406030204" pitchFamily="18" charset="0"/>
                  <a:ea typeface="Cambria Math" panose="02040503050406030204" pitchFamily="18" charset="0"/>
                </a:endParaRPr>
              </a:p>
            </p:txBody>
          </p:sp>
        </mc:Choice>
        <mc:Fallback xmlns="">
          <p:sp>
            <p:nvSpPr>
              <p:cNvPr id="7" name="TextBox 6">
                <a:extLst>
                  <a:ext uri="{FF2B5EF4-FFF2-40B4-BE49-F238E27FC236}">
                    <a16:creationId xmlns:a16="http://schemas.microsoft.com/office/drawing/2014/main" id="{659B101D-BC80-D2C8-F32E-2C3F581C5474}"/>
                  </a:ext>
                </a:extLst>
              </p:cNvPr>
              <p:cNvSpPr txBox="1">
                <a:spLocks noRot="1" noChangeAspect="1" noMove="1" noResize="1" noEditPoints="1" noAdjustHandles="1" noChangeArrowheads="1" noChangeShapeType="1" noTextEdit="1"/>
              </p:cNvSpPr>
              <p:nvPr/>
            </p:nvSpPr>
            <p:spPr>
              <a:xfrm>
                <a:off x="1066800" y="1176601"/>
                <a:ext cx="7806240" cy="1020023"/>
              </a:xfrm>
              <a:prstGeom prst="rect">
                <a:avLst/>
              </a:prstGeom>
              <a:blipFill>
                <a:blip r:embed="rId5"/>
                <a:stretch>
                  <a:fillRect/>
                </a:stretch>
              </a:blipFill>
            </p:spPr>
            <p:txBody>
              <a:bodyPr/>
              <a:lstStyle/>
              <a:p>
                <a:r>
                  <a:rPr lang="en-IN">
                    <a:noFill/>
                  </a:rPr>
                  <a:t> </a:t>
                </a:r>
              </a:p>
            </p:txBody>
          </p:sp>
        </mc:Fallback>
      </mc:AlternateContent>
      <p:sp>
        <p:nvSpPr>
          <p:cNvPr id="8" name="TextBox 7">
            <a:extLst>
              <a:ext uri="{FF2B5EF4-FFF2-40B4-BE49-F238E27FC236}">
                <a16:creationId xmlns:a16="http://schemas.microsoft.com/office/drawing/2014/main" id="{21049304-3CBA-AB93-D85F-3EB4809BFC41}"/>
              </a:ext>
            </a:extLst>
          </p:cNvPr>
          <p:cNvSpPr txBox="1"/>
          <p:nvPr/>
        </p:nvSpPr>
        <p:spPr>
          <a:xfrm>
            <a:off x="401433" y="454191"/>
            <a:ext cx="8066567" cy="523220"/>
          </a:xfrm>
          <a:prstGeom prst="rect">
            <a:avLst/>
          </a:prstGeom>
          <a:noFill/>
        </p:spPr>
        <p:txBody>
          <a:bodyPr wrap="none" rtlCol="0">
            <a:spAutoFit/>
          </a:bodyPr>
          <a:lstStyle/>
          <a:p>
            <a:r>
              <a:rPr lang="en-IN" sz="2800" dirty="0"/>
              <a:t>Suppose training data satisfy following constrains also</a:t>
            </a:r>
            <a:r>
              <a:rPr lang="en-IN" dirty="0"/>
              <a:t>,</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DAA723C1-C4E3-88E4-4546-94CE473D33FA}"/>
                  </a:ext>
                </a:extLst>
              </p:cNvPr>
              <p:cNvSpPr txBox="1"/>
              <p:nvPr/>
            </p:nvSpPr>
            <p:spPr>
              <a:xfrm>
                <a:off x="423579" y="2368064"/>
                <a:ext cx="5389107" cy="1025537"/>
              </a:xfrm>
              <a:prstGeom prst="rect">
                <a:avLst/>
              </a:prstGeom>
              <a:noFill/>
            </p:spPr>
            <p:txBody>
              <a:bodyPr wrap="square" rtlCol="0">
                <a:spAutoFit/>
              </a:bodyPr>
              <a:lstStyle/>
              <a:p>
                <a:r>
                  <a:rPr lang="en-IN" sz="2800" dirty="0"/>
                  <a:t>Combining these to the one,</a:t>
                </a:r>
              </a:p>
              <a:p>
                <a:pPr/>
                <a14:m>
                  <m:oMathPara xmlns:m="http://schemas.openxmlformats.org/officeDocument/2006/math">
                    <m:oMathParaPr>
                      <m:jc m:val="centerGroup"/>
                    </m:oMathParaPr>
                    <m:oMath xmlns:m="http://schemas.openxmlformats.org/officeDocument/2006/math">
                      <m:sSup>
                        <m:sSupPr>
                          <m:ctrlPr>
                            <a:rPr lang="en-IN" sz="2800" i="1" smtClean="0">
                              <a:solidFill>
                                <a:schemeClr val="tx1"/>
                              </a:solidFill>
                              <a:latin typeface="Cambria Math" panose="02040503050406030204" pitchFamily="18" charset="0"/>
                            </a:rPr>
                          </m:ctrlPr>
                        </m:sSupPr>
                        <m:e>
                          <m:r>
                            <a:rPr lang="en-IN" sz="2800" b="0" i="1" smtClean="0">
                              <a:solidFill>
                                <a:schemeClr val="tx1"/>
                              </a:solidFill>
                              <a:latin typeface="Cambria Math" panose="02040503050406030204" pitchFamily="18" charset="0"/>
                            </a:rPr>
                            <m:t>𝑦</m:t>
                          </m:r>
                        </m:e>
                        <m:sup>
                          <m:r>
                            <a:rPr lang="en-IN" sz="2800" b="0" i="1" smtClean="0">
                              <a:solidFill>
                                <a:schemeClr val="tx1"/>
                              </a:solidFill>
                              <a:latin typeface="Cambria Math" panose="02040503050406030204" pitchFamily="18" charset="0"/>
                            </a:rPr>
                            <m:t>(</m:t>
                          </m:r>
                          <m:r>
                            <a:rPr lang="en-IN" sz="2800" b="0" i="1" smtClean="0">
                              <a:solidFill>
                                <a:schemeClr val="tx1"/>
                              </a:solidFill>
                              <a:latin typeface="Cambria Math" panose="02040503050406030204" pitchFamily="18" charset="0"/>
                            </a:rPr>
                            <m:t>𝑖</m:t>
                          </m:r>
                          <m:r>
                            <a:rPr lang="en-IN" sz="2800" b="0" i="1" smtClean="0">
                              <a:solidFill>
                                <a:schemeClr val="tx1"/>
                              </a:solidFill>
                              <a:latin typeface="Cambria Math" panose="02040503050406030204" pitchFamily="18" charset="0"/>
                            </a:rPr>
                            <m:t>)</m:t>
                          </m:r>
                        </m:sup>
                      </m:sSup>
                      <m:d>
                        <m:dPr>
                          <m:ctrlPr>
                            <a:rPr lang="en-IN" sz="2800" i="1">
                              <a:solidFill>
                                <a:schemeClr val="tx1"/>
                              </a:solidFill>
                              <a:latin typeface="Cambria Math" panose="02040503050406030204" pitchFamily="18" charset="0"/>
                            </a:rPr>
                          </m:ctrlPr>
                        </m:dPr>
                        <m:e>
                          <m:sSup>
                            <m:sSupPr>
                              <m:ctrlPr>
                                <a:rPr lang="en-IN" sz="2800" i="1">
                                  <a:solidFill>
                                    <a:schemeClr val="tx1"/>
                                  </a:solidFill>
                                  <a:latin typeface="Cambria Math" panose="02040503050406030204" pitchFamily="18" charset="0"/>
                                </a:rPr>
                              </m:ctrlPr>
                            </m:sSupPr>
                            <m:e>
                              <m:r>
                                <a:rPr lang="en-IN" sz="2800" i="1">
                                  <a:solidFill>
                                    <a:schemeClr val="tx1"/>
                                  </a:solidFill>
                                  <a:latin typeface="Cambria Math" panose="02040503050406030204" pitchFamily="18" charset="0"/>
                                </a:rPr>
                                <m:t>𝑤</m:t>
                              </m:r>
                            </m:e>
                            <m:sup>
                              <m:r>
                                <a:rPr lang="en-IN" sz="2800" i="1">
                                  <a:solidFill>
                                    <a:schemeClr val="tx1"/>
                                  </a:solidFill>
                                  <a:latin typeface="Cambria Math" panose="02040503050406030204" pitchFamily="18" charset="0"/>
                                </a:rPr>
                                <m:t>𝑇</m:t>
                              </m:r>
                            </m:sup>
                          </m:sSup>
                          <m:sSup>
                            <m:sSupPr>
                              <m:ctrlPr>
                                <a:rPr lang="en-IN" sz="2800" i="1">
                                  <a:solidFill>
                                    <a:schemeClr val="tx1"/>
                                  </a:solidFill>
                                  <a:latin typeface="Cambria Math" panose="02040503050406030204" pitchFamily="18" charset="0"/>
                                </a:rPr>
                              </m:ctrlPr>
                            </m:sSupPr>
                            <m:e>
                              <m:r>
                                <a:rPr lang="en-IN" sz="2800" i="1">
                                  <a:solidFill>
                                    <a:schemeClr val="tx1"/>
                                  </a:solidFill>
                                  <a:latin typeface="Cambria Math" panose="02040503050406030204" pitchFamily="18" charset="0"/>
                                </a:rPr>
                                <m:t>𝑥</m:t>
                              </m:r>
                            </m:e>
                            <m:sup>
                              <m:d>
                                <m:dPr>
                                  <m:ctrlPr>
                                    <a:rPr lang="en-IN" sz="2800" i="1">
                                      <a:solidFill>
                                        <a:schemeClr val="tx1"/>
                                      </a:solidFill>
                                      <a:latin typeface="Cambria Math" panose="02040503050406030204" pitchFamily="18" charset="0"/>
                                    </a:rPr>
                                  </m:ctrlPr>
                                </m:dPr>
                                <m:e>
                                  <m:r>
                                    <a:rPr lang="en-IN" sz="2800" i="0">
                                      <a:solidFill>
                                        <a:schemeClr val="tx1"/>
                                      </a:solidFill>
                                      <a:latin typeface="Cambria Math" panose="02040503050406030204" pitchFamily="18" charset="0"/>
                                    </a:rPr>
                                    <m:t>ⅈ</m:t>
                                  </m:r>
                                </m:e>
                              </m:d>
                            </m:sup>
                          </m:sSup>
                          <m:r>
                            <a:rPr lang="en-IN" sz="2800" i="0">
                              <a:solidFill>
                                <a:schemeClr val="tx1"/>
                              </a:solidFill>
                              <a:latin typeface="Cambria Math" panose="02040503050406030204" pitchFamily="18" charset="0"/>
                            </a:rPr>
                            <m:t>+</m:t>
                          </m:r>
                          <m:r>
                            <a:rPr lang="en-IN" sz="2800" i="1">
                              <a:solidFill>
                                <a:schemeClr val="tx1"/>
                              </a:solidFill>
                              <a:latin typeface="Cambria Math" panose="02040503050406030204" pitchFamily="18" charset="0"/>
                            </a:rPr>
                            <m:t>𝑏</m:t>
                          </m:r>
                        </m:e>
                      </m:d>
                      <m:r>
                        <a:rPr lang="en-IN" sz="2800" i="0">
                          <a:solidFill>
                            <a:schemeClr val="tx1"/>
                          </a:solidFill>
                          <a:latin typeface="Cambria Math" panose="02040503050406030204" pitchFamily="18" charset="0"/>
                        </a:rPr>
                        <m:t>≥1</m:t>
                      </m:r>
                      <m:r>
                        <a:rPr lang="en-IN" sz="2800" b="0" i="0" smtClean="0">
                          <a:solidFill>
                            <a:schemeClr val="tx1"/>
                          </a:solidFill>
                          <a:latin typeface="Cambria Math" panose="02040503050406030204" pitchFamily="18" charset="0"/>
                        </a:rPr>
                        <m:t>   </m:t>
                      </m:r>
                      <m:r>
                        <m:rPr>
                          <m:sty m:val="p"/>
                        </m:rPr>
                        <a:rPr lang="en-IN" sz="2800" b="0" i="0" smtClean="0">
                          <a:solidFill>
                            <a:schemeClr val="tx1"/>
                          </a:solidFill>
                          <a:latin typeface="Cambria Math" panose="02040503050406030204" pitchFamily="18" charset="0"/>
                        </a:rPr>
                        <m:t>for</m:t>
                      </m:r>
                      <m:r>
                        <a:rPr lang="en-IN" sz="2800" b="0" i="0" smtClean="0">
                          <a:solidFill>
                            <a:schemeClr val="tx1"/>
                          </a:solidFill>
                          <a:latin typeface="Cambria Math" panose="02040503050406030204" pitchFamily="18" charset="0"/>
                        </a:rPr>
                        <m:t>     ∀ⅈ</m:t>
                      </m:r>
                    </m:oMath>
                  </m:oMathPara>
                </a14:m>
                <a:endParaRPr lang="en-IN" sz="2800" dirty="0">
                  <a:solidFill>
                    <a:schemeClr val="tx1"/>
                  </a:solidFill>
                </a:endParaRPr>
              </a:p>
            </p:txBody>
          </p:sp>
        </mc:Choice>
        <mc:Fallback xmlns="">
          <p:sp>
            <p:nvSpPr>
              <p:cNvPr id="9" name="TextBox 8">
                <a:extLst>
                  <a:ext uri="{FF2B5EF4-FFF2-40B4-BE49-F238E27FC236}">
                    <a16:creationId xmlns:a16="http://schemas.microsoft.com/office/drawing/2014/main" id="{DAA723C1-C4E3-88E4-4546-94CE473D33FA}"/>
                  </a:ext>
                </a:extLst>
              </p:cNvPr>
              <p:cNvSpPr txBox="1">
                <a:spLocks noRot="1" noChangeAspect="1" noMove="1" noResize="1" noEditPoints="1" noAdjustHandles="1" noChangeArrowheads="1" noChangeShapeType="1" noTextEdit="1"/>
              </p:cNvSpPr>
              <p:nvPr/>
            </p:nvSpPr>
            <p:spPr>
              <a:xfrm>
                <a:off x="423579" y="2368064"/>
                <a:ext cx="5389107" cy="1025537"/>
              </a:xfrm>
              <a:prstGeom prst="rect">
                <a:avLst/>
              </a:prstGeom>
              <a:blipFill>
                <a:blip r:embed="rId6"/>
                <a:stretch>
                  <a:fillRect l="-2260" t="-5325"/>
                </a:stretch>
              </a:blipFill>
            </p:spPr>
            <p:txBody>
              <a:bodyPr/>
              <a:lstStyle/>
              <a:p>
                <a:r>
                  <a:rPr lang="en-IN">
                    <a:noFill/>
                  </a:rPr>
                  <a:t> </a:t>
                </a:r>
              </a:p>
            </p:txBody>
          </p:sp>
        </mc:Fallback>
      </mc:AlternateContent>
      <p:sp>
        <p:nvSpPr>
          <p:cNvPr id="11" name="TextBox 10">
            <a:extLst>
              <a:ext uri="{FF2B5EF4-FFF2-40B4-BE49-F238E27FC236}">
                <a16:creationId xmlns:a16="http://schemas.microsoft.com/office/drawing/2014/main" id="{5257B951-036D-5A78-7B11-8A5C2C3E0806}"/>
              </a:ext>
            </a:extLst>
          </p:cNvPr>
          <p:cNvSpPr txBox="1"/>
          <p:nvPr/>
        </p:nvSpPr>
        <p:spPr>
          <a:xfrm>
            <a:off x="401433" y="3694362"/>
            <a:ext cx="13991523" cy="954107"/>
          </a:xfrm>
          <a:prstGeom prst="rect">
            <a:avLst/>
          </a:prstGeom>
          <a:noFill/>
        </p:spPr>
        <p:txBody>
          <a:bodyPr wrap="none" rtlCol="0">
            <a:spAutoFit/>
          </a:bodyPr>
          <a:lstStyle/>
          <a:p>
            <a:r>
              <a:rPr lang="en-IN" sz="2800" dirty="0"/>
              <a:t>Our objective  is to find Hyperplane (</a:t>
            </a:r>
            <a:r>
              <a:rPr lang="en-IN" sz="2800" dirty="0" err="1"/>
              <a:t>w,b</a:t>
            </a:r>
            <a:r>
              <a:rPr lang="en-IN" sz="2800" dirty="0"/>
              <a:t>) with maximal separation between it and closest data </a:t>
            </a:r>
          </a:p>
          <a:p>
            <a:r>
              <a:rPr lang="en-IN" sz="2800" dirty="0"/>
              <a:t>points while satisfying the above constraints</a:t>
            </a:r>
          </a:p>
        </p:txBody>
      </p:sp>
    </p:spTree>
    <p:extLst>
      <p:ext uri="{BB962C8B-B14F-4D97-AF65-F5344CB8AC3E}">
        <p14:creationId xmlns:p14="http://schemas.microsoft.com/office/powerpoint/2010/main" val="28315250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EE88F44-12AB-1FF0-48A6-D72295969D64}"/>
              </a:ext>
            </a:extLst>
          </p:cNvPr>
          <p:cNvSpPr txBox="1"/>
          <p:nvPr/>
        </p:nvSpPr>
        <p:spPr>
          <a:xfrm>
            <a:off x="381000" y="190500"/>
            <a:ext cx="13487400" cy="769441"/>
          </a:xfrm>
          <a:prstGeom prst="rect">
            <a:avLst/>
          </a:prstGeom>
          <a:noFill/>
        </p:spPr>
        <p:txBody>
          <a:bodyPr wrap="square">
            <a:spAutoFit/>
          </a:bodyPr>
          <a:lstStyle/>
          <a:p>
            <a:pPr algn="l" fontAlgn="base"/>
            <a:r>
              <a:rPr lang="en-US" sz="4400" b="1" dirty="0">
                <a:solidFill>
                  <a:srgbClr val="222222"/>
                </a:solidFill>
                <a:effectLst/>
                <a:highlight>
                  <a:srgbClr val="FFFFFF"/>
                </a:highlight>
              </a:rPr>
              <a:t>Solution Via The Method Of Lagrange Multipliers</a:t>
            </a:r>
          </a:p>
        </p:txBody>
      </p:sp>
      <p:grpSp>
        <p:nvGrpSpPr>
          <p:cNvPr id="4" name="Group 3">
            <a:extLst>
              <a:ext uri="{FF2B5EF4-FFF2-40B4-BE49-F238E27FC236}">
                <a16:creationId xmlns:a16="http://schemas.microsoft.com/office/drawing/2014/main" id="{9F0317B9-4529-3E1C-30A5-DC916FE50966}"/>
              </a:ext>
            </a:extLst>
          </p:cNvPr>
          <p:cNvGrpSpPr/>
          <p:nvPr/>
        </p:nvGrpSpPr>
        <p:grpSpPr>
          <a:xfrm>
            <a:off x="15201900" y="0"/>
            <a:ext cx="3086100" cy="10287000"/>
            <a:chOff x="0" y="0"/>
            <a:chExt cx="812800" cy="2709333"/>
          </a:xfrm>
        </p:grpSpPr>
        <p:sp>
          <p:nvSpPr>
            <p:cNvPr id="5" name="Freeform 4">
              <a:extLst>
                <a:ext uri="{FF2B5EF4-FFF2-40B4-BE49-F238E27FC236}">
                  <a16:creationId xmlns:a16="http://schemas.microsoft.com/office/drawing/2014/main" id="{CB3D460B-F28F-6A3D-5FF0-86245A1A88AA}"/>
                </a:ext>
              </a:extLst>
            </p:cNvPr>
            <p:cNvSpPr/>
            <p:nvPr/>
          </p:nvSpPr>
          <p:spPr>
            <a:xfrm>
              <a:off x="0" y="0"/>
              <a:ext cx="812800" cy="2709333"/>
            </a:xfrm>
            <a:custGeom>
              <a:avLst/>
              <a:gdLst/>
              <a:ahLst/>
              <a:cxnLst/>
              <a:rect l="l" t="t" r="r" b="b"/>
              <a:pathLst>
                <a:path w="812800" h="2709333">
                  <a:moveTo>
                    <a:pt x="0" y="0"/>
                  </a:moveTo>
                  <a:lnTo>
                    <a:pt x="812800" y="0"/>
                  </a:lnTo>
                  <a:lnTo>
                    <a:pt x="812800" y="2709333"/>
                  </a:lnTo>
                  <a:lnTo>
                    <a:pt x="0" y="2709333"/>
                  </a:lnTo>
                  <a:close/>
                </a:path>
              </a:pathLst>
            </a:custGeom>
            <a:solidFill>
              <a:srgbClr val="593C8F"/>
            </a:solidFill>
          </p:spPr>
        </p:sp>
        <p:sp>
          <p:nvSpPr>
            <p:cNvPr id="6" name="TextBox 5">
              <a:extLst>
                <a:ext uri="{FF2B5EF4-FFF2-40B4-BE49-F238E27FC236}">
                  <a16:creationId xmlns:a16="http://schemas.microsoft.com/office/drawing/2014/main" id="{834C34B5-FC47-3309-AB17-F59865D1907E}"/>
                </a:ext>
              </a:extLst>
            </p:cNvPr>
            <p:cNvSpPr txBox="1"/>
            <p:nvPr/>
          </p:nvSpPr>
          <p:spPr>
            <a:xfrm>
              <a:off x="0" y="-47625"/>
              <a:ext cx="812800" cy="2756958"/>
            </a:xfrm>
            <a:prstGeom prst="rect">
              <a:avLst/>
            </a:prstGeom>
          </p:spPr>
          <p:txBody>
            <a:bodyPr lIns="50800" tIns="50800" rIns="50800" bIns="50800" rtlCol="0" anchor="ctr"/>
            <a:lstStyle/>
            <a:p>
              <a:pPr algn="ctr">
                <a:lnSpc>
                  <a:spcPts val="2659"/>
                </a:lnSpc>
              </a:pPr>
              <a:endParaRPr/>
            </a:p>
          </p:txBody>
        </p:sp>
      </p:grpSp>
      <p:sp>
        <p:nvSpPr>
          <p:cNvPr id="10" name="TextBox 9">
            <a:extLst>
              <a:ext uri="{FF2B5EF4-FFF2-40B4-BE49-F238E27FC236}">
                <a16:creationId xmlns:a16="http://schemas.microsoft.com/office/drawing/2014/main" id="{A61AE58A-7BCA-9238-4820-2F7C1696D11C}"/>
              </a:ext>
            </a:extLst>
          </p:cNvPr>
          <p:cNvSpPr txBox="1"/>
          <p:nvPr/>
        </p:nvSpPr>
        <p:spPr>
          <a:xfrm>
            <a:off x="381000" y="1257300"/>
            <a:ext cx="14401800" cy="954107"/>
          </a:xfrm>
          <a:prstGeom prst="rect">
            <a:avLst/>
          </a:prstGeom>
          <a:noFill/>
        </p:spPr>
        <p:txBody>
          <a:bodyPr wrap="square">
            <a:spAutoFit/>
          </a:bodyPr>
          <a:lstStyle/>
          <a:p>
            <a:r>
              <a:rPr lang="en-US" sz="2800" b="0" i="0" dirty="0">
                <a:effectLst/>
                <a:highlight>
                  <a:srgbClr val="FFFFFF"/>
                </a:highlight>
              </a:rPr>
              <a:t>To solve the above quadratic programming problem with inequality constraints, we can use the method of Lagrange multipliers. The Lagrange function is therefore:</a:t>
            </a:r>
            <a:endParaRPr lang="en-IN" sz="2800" dirty="0"/>
          </a:p>
        </p:txBody>
      </p:sp>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EB714DEE-DF51-8042-4A6B-2E6971DC56DA}"/>
                  </a:ext>
                </a:extLst>
              </p:cNvPr>
              <p:cNvSpPr txBox="1"/>
              <p:nvPr/>
            </p:nvSpPr>
            <p:spPr>
              <a:xfrm>
                <a:off x="2971800" y="2508766"/>
                <a:ext cx="9058351" cy="608372"/>
              </a:xfrm>
              <a:prstGeom prst="rect">
                <a:avLst/>
              </a:prstGeom>
              <a:noFill/>
            </p:spPr>
            <p:txBody>
              <a:bodyPr wrap="square" lIns="0" tIns="0" rIns="0" bIns="0" rtlCol="0">
                <a:spAutoFit/>
              </a:bodyPr>
              <a:lstStyle/>
              <a:p>
                <a:r>
                  <a:rPr lang="en-IN" sz="2800" dirty="0" smtClean="0">
                    <a:solidFill>
                      <a:schemeClr val="tx1"/>
                    </a:solidFill>
                  </a:rPr>
                  <a:t>L(</a:t>
                </a:r>
                <a:r>
                  <a:rPr lang="en-IN" sz="2800" dirty="0" err="1"/>
                  <a:t>w</a:t>
                </a:r>
                <a:r>
                  <a:rPr lang="en-IN" sz="2800" dirty="0" err="1">
                    <a:solidFill>
                      <a:schemeClr val="tx1"/>
                    </a:solidFill>
                  </a:rPr>
                  <a:t>,b</a:t>
                </a:r>
                <a:r>
                  <a:rPr lang="en-IN" sz="2800" dirty="0">
                    <a:solidFill>
                      <a:schemeClr val="tx1"/>
                    </a:solidFill>
                  </a:rPr>
                  <a:t>,</a:t>
                </a:r>
                <a14:m>
                  <m:oMath xmlns:m="http://schemas.openxmlformats.org/officeDocument/2006/math">
                    <m:r>
                      <a:rPr lang="en-IN" sz="2800" i="1" smtClean="0">
                        <a:solidFill>
                          <a:schemeClr val="tx1"/>
                        </a:solidFill>
                        <a:latin typeface="Cambria Math" panose="02040503050406030204" pitchFamily="18" charset="0"/>
                      </a:rPr>
                      <m:t>𝑎</m:t>
                    </m:r>
                  </m:oMath>
                </a14:m>
                <a:r>
                  <a:rPr lang="en-IN" sz="2800" dirty="0">
                    <a:solidFill>
                      <a:schemeClr val="tx1"/>
                    </a:solidFill>
                  </a:rPr>
                  <a:t>)=</a:t>
                </a:r>
                <a14:m>
                  <m:oMath xmlns:m="http://schemas.openxmlformats.org/officeDocument/2006/math">
                    <m:f>
                      <m:fPr>
                        <m:ctrlPr>
                          <a:rPr lang="en-IN" sz="2800" i="1" smtClean="0">
                            <a:solidFill>
                              <a:schemeClr val="tx1"/>
                            </a:solidFill>
                            <a:latin typeface="Cambria Math" panose="02040503050406030204" pitchFamily="18" charset="0"/>
                          </a:rPr>
                        </m:ctrlPr>
                      </m:fPr>
                      <m:num>
                        <m:r>
                          <a:rPr lang="en-IN" sz="2800">
                            <a:solidFill>
                              <a:schemeClr val="tx1"/>
                            </a:solidFill>
                            <a:latin typeface="Cambria Math" panose="02040503050406030204" pitchFamily="18" charset="0"/>
                          </a:rPr>
                          <m:t>1</m:t>
                        </m:r>
                      </m:num>
                      <m:den>
                        <m:r>
                          <a:rPr lang="en-IN" sz="2800" i="0">
                            <a:solidFill>
                              <a:schemeClr val="tx1"/>
                            </a:solidFill>
                            <a:latin typeface="Cambria Math" panose="02040503050406030204" pitchFamily="18" charset="0"/>
                          </a:rPr>
                          <m:t>2</m:t>
                        </m:r>
                      </m:den>
                    </m:f>
                    <m:sSup>
                      <m:sSupPr>
                        <m:ctrlPr>
                          <a:rPr lang="en-IN" sz="2800" i="1">
                            <a:solidFill>
                              <a:schemeClr val="tx1"/>
                            </a:solidFill>
                            <a:latin typeface="Cambria Math" panose="02040503050406030204" pitchFamily="18" charset="0"/>
                          </a:rPr>
                        </m:ctrlPr>
                      </m:sSupPr>
                      <m:e>
                        <m:d>
                          <m:dPr>
                            <m:begChr m:val="‖"/>
                            <m:endChr m:val="‖"/>
                            <m:ctrlPr>
                              <a:rPr lang="en-IN" sz="2800" i="1">
                                <a:solidFill>
                                  <a:schemeClr val="tx1"/>
                                </a:solidFill>
                                <a:latin typeface="Cambria Math" panose="02040503050406030204" pitchFamily="18" charset="0"/>
                              </a:rPr>
                            </m:ctrlPr>
                          </m:dPr>
                          <m:e>
                            <m:r>
                              <a:rPr lang="en-IN" sz="2800" b="0" i="1" smtClean="0">
                                <a:solidFill>
                                  <a:schemeClr val="tx1"/>
                                </a:solidFill>
                                <a:latin typeface="Cambria Math" panose="02040503050406030204" pitchFamily="18" charset="0"/>
                              </a:rPr>
                              <m:t>𝑤</m:t>
                            </m:r>
                          </m:e>
                        </m:d>
                      </m:e>
                      <m:sup>
                        <m:r>
                          <a:rPr lang="en-IN" sz="2800" i="0">
                            <a:solidFill>
                              <a:schemeClr val="tx1"/>
                            </a:solidFill>
                            <a:latin typeface="Cambria Math" panose="02040503050406030204" pitchFamily="18" charset="0"/>
                          </a:rPr>
                          <m:t>2</m:t>
                        </m:r>
                      </m:sup>
                    </m:sSup>
                    <m:r>
                      <a:rPr lang="en-IN" sz="2800" i="0">
                        <a:solidFill>
                          <a:schemeClr val="tx1"/>
                        </a:solidFill>
                        <a:latin typeface="Cambria Math" panose="02040503050406030204" pitchFamily="18" charset="0"/>
                      </a:rPr>
                      <m:t>−</m:t>
                    </m:r>
                    <m:nary>
                      <m:naryPr>
                        <m:chr m:val="∑"/>
                        <m:ctrlPr>
                          <a:rPr lang="en-IN" sz="2800" i="1" smtClean="0">
                            <a:solidFill>
                              <a:schemeClr val="tx1"/>
                            </a:solidFill>
                            <a:latin typeface="Cambria Math" panose="02040503050406030204" pitchFamily="18" charset="0"/>
                          </a:rPr>
                        </m:ctrlPr>
                      </m:naryPr>
                      <m:sub>
                        <m:r>
                          <m:rPr>
                            <m:brk m:alnAt="23"/>
                          </m:rPr>
                          <a:rPr lang="en-US" sz="2800" b="0" i="1" smtClean="0">
                            <a:solidFill>
                              <a:schemeClr val="tx1"/>
                            </a:solidFill>
                            <a:latin typeface="Cambria Math" panose="02040503050406030204" pitchFamily="18" charset="0"/>
                          </a:rPr>
                          <m:t>𝑖</m:t>
                        </m:r>
                      </m:sub>
                      <m:sup>
                        <m:r>
                          <a:rPr lang="en-US" sz="2800" b="0" i="1" smtClean="0">
                            <a:solidFill>
                              <a:schemeClr val="tx1"/>
                            </a:solidFill>
                            <a:latin typeface="Cambria Math" panose="02040503050406030204" pitchFamily="18" charset="0"/>
                          </a:rPr>
                          <m:t>𝑚</m:t>
                        </m:r>
                      </m:sup>
                      <m:e>
                        <m:sSub>
                          <m:sSubPr>
                            <m:ctrlPr>
                              <a:rPr lang="en-IN" sz="2800" i="1">
                                <a:latin typeface="Cambria Math" panose="02040503050406030204" pitchFamily="18" charset="0"/>
                              </a:rPr>
                            </m:ctrlPr>
                          </m:sSubPr>
                          <m:e>
                            <m:r>
                              <a:rPr lang="en-IN" sz="2800" i="1">
                                <a:latin typeface="Cambria Math" panose="02040503050406030204" pitchFamily="18" charset="0"/>
                              </a:rPr>
                              <m:t>𝛼</m:t>
                            </m:r>
                          </m:e>
                          <m:sub>
                            <m:r>
                              <a:rPr lang="en-IN" sz="2800" i="1">
                                <a:latin typeface="Cambria Math" panose="02040503050406030204" pitchFamily="18" charset="0"/>
                              </a:rPr>
                              <m:t>𝑖</m:t>
                            </m:r>
                          </m:sub>
                        </m:sSub>
                        <m:d>
                          <m:dPr>
                            <m:ctrlPr>
                              <a:rPr lang="en-IN" sz="2800" i="1">
                                <a:latin typeface="Cambria Math" panose="02040503050406030204" pitchFamily="18" charset="0"/>
                              </a:rPr>
                            </m:ctrlPr>
                          </m:dPr>
                          <m:e>
                            <m:sSub>
                              <m:sSubPr>
                                <m:ctrlPr>
                                  <a:rPr lang="en-IN" sz="2800" i="1">
                                    <a:latin typeface="Cambria Math" panose="02040503050406030204" pitchFamily="18" charset="0"/>
                                  </a:rPr>
                                </m:ctrlPr>
                              </m:sSubPr>
                              <m:e>
                                <m:r>
                                  <a:rPr lang="en-IN" sz="2800" i="1">
                                    <a:latin typeface="Cambria Math" panose="02040503050406030204" pitchFamily="18" charset="0"/>
                                  </a:rPr>
                                  <m:t>𝑦</m:t>
                                </m:r>
                              </m:e>
                              <m:sub>
                                <m:r>
                                  <a:rPr lang="en-IN" sz="2800" i="1">
                                    <a:latin typeface="Cambria Math" panose="02040503050406030204" pitchFamily="18" charset="0"/>
                                  </a:rPr>
                                  <m:t>𝑖</m:t>
                                </m:r>
                              </m:sub>
                            </m:sSub>
                            <m:d>
                              <m:dPr>
                                <m:ctrlPr>
                                  <a:rPr lang="en-IN" sz="2800" i="1">
                                    <a:latin typeface="Cambria Math" panose="02040503050406030204" pitchFamily="18" charset="0"/>
                                  </a:rPr>
                                </m:ctrlPr>
                              </m:dPr>
                              <m:e>
                                <m:r>
                                  <a:rPr lang="en-IN" sz="2800" i="1">
                                    <a:latin typeface="Cambria Math" panose="02040503050406030204" pitchFamily="18" charset="0"/>
                                  </a:rPr>
                                  <m:t>𝑤</m:t>
                                </m:r>
                                <m:sSub>
                                  <m:sSubPr>
                                    <m:ctrlPr>
                                      <a:rPr lang="en-IN" sz="2800" i="1">
                                        <a:latin typeface="Cambria Math" panose="02040503050406030204" pitchFamily="18" charset="0"/>
                                      </a:rPr>
                                    </m:ctrlPr>
                                  </m:sSubPr>
                                  <m:e>
                                    <m:r>
                                      <a:rPr lang="en-IN" sz="2800" i="1" baseline="30000">
                                        <a:latin typeface="Cambria Math" panose="02040503050406030204" pitchFamily="18" charset="0"/>
                                      </a:rPr>
                                      <m:t>𝑇</m:t>
                                    </m:r>
                                    <m:r>
                                      <a:rPr lang="en-IN" sz="2800" i="1">
                                        <a:latin typeface="Cambria Math" panose="02040503050406030204" pitchFamily="18" charset="0"/>
                                      </a:rPr>
                                      <m:t>𝑥</m:t>
                                    </m:r>
                                  </m:e>
                                  <m:sub>
                                    <m:r>
                                      <a:rPr lang="en-IN" sz="2800" i="1">
                                        <a:latin typeface="Cambria Math" panose="02040503050406030204" pitchFamily="18" charset="0"/>
                                      </a:rPr>
                                      <m:t>𝑖</m:t>
                                    </m:r>
                                  </m:sub>
                                </m:sSub>
                                <m:r>
                                  <a:rPr lang="en-IN" sz="2800">
                                    <a:latin typeface="Cambria Math" panose="02040503050406030204" pitchFamily="18" charset="0"/>
                                  </a:rPr>
                                  <m:t>+</m:t>
                                </m:r>
                                <m:r>
                                  <a:rPr lang="en-IN" sz="2800" i="1">
                                    <a:latin typeface="Cambria Math" panose="02040503050406030204" pitchFamily="18" charset="0"/>
                                  </a:rPr>
                                  <m:t>𝑏</m:t>
                                </m:r>
                              </m:e>
                            </m:d>
                            <m:r>
                              <a:rPr lang="en-IN" sz="2800">
                                <a:latin typeface="Cambria Math" panose="02040503050406030204" pitchFamily="18" charset="0"/>
                              </a:rPr>
                              <m:t>−1</m:t>
                            </m:r>
                          </m:e>
                        </m:d>
                      </m:e>
                    </m:nary>
                    <m:r>
                      <a:rPr lang="en-IN" sz="2800" i="1" smtClean="0">
                        <a:solidFill>
                          <a:schemeClr val="accent2"/>
                        </a:solidFill>
                        <a:latin typeface="Cambria Math" panose="02040503050406030204" pitchFamily="18" charset="0"/>
                        <a:ea typeface="Cambria Math" panose="02040503050406030204" pitchFamily="18" charset="0"/>
                      </a:rPr>
                      <m:t>→</m:t>
                    </m:r>
                    <m:r>
                      <a:rPr lang="en-IN" sz="2800" b="0" i="1" smtClean="0">
                        <a:solidFill>
                          <a:schemeClr val="accent2"/>
                        </a:solidFill>
                        <a:latin typeface="Cambria Math" panose="02040503050406030204" pitchFamily="18" charset="0"/>
                        <a:ea typeface="Cambria Math" panose="02040503050406030204" pitchFamily="18" charset="0"/>
                      </a:rPr>
                      <m:t>𝑒𝑞</m:t>
                    </m:r>
                    <m:d>
                      <m:dPr>
                        <m:ctrlPr>
                          <a:rPr lang="en-IN" sz="2800" b="0" i="1" smtClean="0">
                            <a:solidFill>
                              <a:schemeClr val="accent2"/>
                            </a:solidFill>
                            <a:latin typeface="Cambria Math" panose="02040503050406030204" pitchFamily="18" charset="0"/>
                            <a:ea typeface="Cambria Math" panose="02040503050406030204" pitchFamily="18" charset="0"/>
                          </a:rPr>
                        </m:ctrlPr>
                      </m:dPr>
                      <m:e>
                        <m:r>
                          <a:rPr lang="en-IN" sz="2800" b="0" i="1" smtClean="0">
                            <a:solidFill>
                              <a:schemeClr val="accent2"/>
                            </a:solidFill>
                            <a:latin typeface="Cambria Math" panose="02040503050406030204" pitchFamily="18" charset="0"/>
                            <a:ea typeface="Cambria Math" panose="02040503050406030204" pitchFamily="18" charset="0"/>
                          </a:rPr>
                          <m:t>1</m:t>
                        </m:r>
                      </m:e>
                    </m:d>
                  </m:oMath>
                </a14:m>
                <a:endParaRPr lang="en-IN" sz="2800" dirty="0"/>
              </a:p>
            </p:txBody>
          </p:sp>
        </mc:Choice>
        <mc:Fallback>
          <p:sp>
            <p:nvSpPr>
              <p:cNvPr id="11" name="TextBox 10">
                <a:extLst>
                  <a:ext uri="{FF2B5EF4-FFF2-40B4-BE49-F238E27FC236}">
                    <a16:creationId xmlns:a16="http://schemas.microsoft.com/office/drawing/2014/main" id="{EB714DEE-DF51-8042-4A6B-2E6971DC56DA}"/>
                  </a:ext>
                </a:extLst>
              </p:cNvPr>
              <p:cNvSpPr txBox="1">
                <a:spLocks noRot="1" noChangeAspect="1" noMove="1" noResize="1" noEditPoints="1" noAdjustHandles="1" noChangeArrowheads="1" noChangeShapeType="1" noTextEdit="1"/>
              </p:cNvSpPr>
              <p:nvPr/>
            </p:nvSpPr>
            <p:spPr>
              <a:xfrm>
                <a:off x="2971800" y="2508766"/>
                <a:ext cx="9058351" cy="608372"/>
              </a:xfrm>
              <a:prstGeom prst="rect">
                <a:avLst/>
              </a:prstGeom>
              <a:blipFill>
                <a:blip r:embed="rId2"/>
                <a:stretch>
                  <a:fillRect l="-2424" t="-2020" b="-22222"/>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0F788D81-19EA-D998-D462-C27674546B10}"/>
                  </a:ext>
                </a:extLst>
              </p:cNvPr>
              <p:cNvSpPr txBox="1"/>
              <p:nvPr/>
            </p:nvSpPr>
            <p:spPr>
              <a:xfrm>
                <a:off x="3962400" y="3231863"/>
                <a:ext cx="9058351"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IN" sz="2800" i="1" smtClean="0">
                              <a:solidFill>
                                <a:schemeClr val="tx1"/>
                              </a:solidFill>
                              <a:latin typeface="Cambria Math" panose="02040503050406030204" pitchFamily="18" charset="0"/>
                            </a:rPr>
                          </m:ctrlPr>
                        </m:sSubPr>
                        <m:e>
                          <m:r>
                            <a:rPr lang="en-IN" sz="2800" b="0" i="1" smtClean="0">
                              <a:solidFill>
                                <a:schemeClr val="tx1"/>
                              </a:solidFill>
                              <a:latin typeface="Cambria Math" panose="02040503050406030204" pitchFamily="18" charset="0"/>
                            </a:rPr>
                            <m:t>𝑤h𝑒𝑟𝑒</m:t>
                          </m:r>
                          <m:r>
                            <a:rPr lang="en-IN" sz="2800" b="0" i="1" smtClean="0">
                              <a:solidFill>
                                <a:schemeClr val="tx1"/>
                              </a:solidFill>
                              <a:latin typeface="Cambria Math" panose="02040503050406030204" pitchFamily="18" charset="0"/>
                            </a:rPr>
                            <m:t> </m:t>
                          </m:r>
                          <m:r>
                            <a:rPr lang="en-IN" sz="2800" i="1">
                              <a:solidFill>
                                <a:schemeClr val="tx1"/>
                              </a:solidFill>
                              <a:latin typeface="Cambria Math" panose="02040503050406030204" pitchFamily="18" charset="0"/>
                            </a:rPr>
                            <m:t>𝛼</m:t>
                          </m:r>
                        </m:e>
                        <m:sub>
                          <m:r>
                            <a:rPr lang="en-IN" sz="2800" i="1">
                              <a:solidFill>
                                <a:schemeClr val="tx1"/>
                              </a:solidFill>
                              <a:latin typeface="Cambria Math" panose="02040503050406030204" pitchFamily="18" charset="0"/>
                            </a:rPr>
                            <m:t>𝑖</m:t>
                          </m:r>
                        </m:sub>
                      </m:sSub>
                      <m:r>
                        <a:rPr lang="en-IN" sz="2800" b="0" i="1" smtClean="0">
                          <a:solidFill>
                            <a:schemeClr val="tx1"/>
                          </a:solidFill>
                          <a:latin typeface="Cambria Math" panose="02040503050406030204" pitchFamily="18" charset="0"/>
                        </a:rPr>
                        <m:t>=</m:t>
                      </m:r>
                      <m:r>
                        <a:rPr lang="en-IN" sz="2800" b="0" i="1" smtClean="0">
                          <a:solidFill>
                            <a:schemeClr val="tx1"/>
                          </a:solidFill>
                          <a:latin typeface="Cambria Math" panose="02040503050406030204" pitchFamily="18" charset="0"/>
                        </a:rPr>
                        <m:t>𝐿𝑎𝑛𝑔𝑟𝑎𝑛𝑔𝑒</m:t>
                      </m:r>
                      <m:r>
                        <a:rPr lang="en-IN" sz="2800" b="0" i="1" smtClean="0">
                          <a:solidFill>
                            <a:schemeClr val="tx1"/>
                          </a:solidFill>
                          <a:latin typeface="Cambria Math" panose="02040503050406030204" pitchFamily="18" charset="0"/>
                        </a:rPr>
                        <m:t> </m:t>
                      </m:r>
                      <m:r>
                        <a:rPr lang="en-IN" sz="2800" b="0" i="1" smtClean="0">
                          <a:solidFill>
                            <a:schemeClr val="tx1"/>
                          </a:solidFill>
                          <a:latin typeface="Cambria Math" panose="02040503050406030204" pitchFamily="18" charset="0"/>
                        </a:rPr>
                        <m:t>𝑀𝑢𝑙𝑡𝑖𝑝𝑙𝑖𝑒𝑟</m:t>
                      </m:r>
                    </m:oMath>
                  </m:oMathPara>
                </a14:m>
                <a:endParaRPr lang="en-IN" sz="2800" dirty="0"/>
              </a:p>
            </p:txBody>
          </p:sp>
        </mc:Choice>
        <mc:Fallback xmlns="">
          <p:sp>
            <p:nvSpPr>
              <p:cNvPr id="12" name="TextBox 11">
                <a:extLst>
                  <a:ext uri="{FF2B5EF4-FFF2-40B4-BE49-F238E27FC236}">
                    <a16:creationId xmlns:a16="http://schemas.microsoft.com/office/drawing/2014/main" id="{0F788D81-19EA-D998-D462-C27674546B10}"/>
                  </a:ext>
                </a:extLst>
              </p:cNvPr>
              <p:cNvSpPr txBox="1">
                <a:spLocks noRot="1" noChangeAspect="1" noMove="1" noResize="1" noEditPoints="1" noAdjustHandles="1" noChangeArrowheads="1" noChangeShapeType="1" noTextEdit="1"/>
              </p:cNvSpPr>
              <p:nvPr/>
            </p:nvSpPr>
            <p:spPr>
              <a:xfrm>
                <a:off x="3962400" y="3231863"/>
                <a:ext cx="9058351" cy="430887"/>
              </a:xfrm>
              <a:prstGeom prst="rect">
                <a:avLst/>
              </a:prstGeom>
              <a:blipFill>
                <a:blip r:embed="rId3"/>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F8190A9D-0542-83F7-EB76-0B616D94752E}"/>
                  </a:ext>
                </a:extLst>
              </p:cNvPr>
              <p:cNvSpPr txBox="1"/>
              <p:nvPr/>
            </p:nvSpPr>
            <p:spPr>
              <a:xfrm>
                <a:off x="381000" y="4149520"/>
                <a:ext cx="13487400" cy="1195135"/>
              </a:xfrm>
              <a:prstGeom prst="rect">
                <a:avLst/>
              </a:prstGeom>
              <a:noFill/>
            </p:spPr>
            <p:txBody>
              <a:bodyPr wrap="square">
                <a:spAutoFit/>
              </a:bodyPr>
              <a:lstStyle/>
              <a:p>
                <a:pPr marL="50800">
                  <a:lnSpc>
                    <a:spcPct val="100000"/>
                  </a:lnSpc>
                  <a:tabLst>
                    <a:tab pos="519430" algn="l"/>
                  </a:tabLst>
                </a:pPr>
                <a:r>
                  <a:rPr lang="en-US" sz="2800" spc="-5" dirty="0">
                    <a:cs typeface="Times New Roman" panose="02020603050405020304"/>
                  </a:rPr>
                  <a:t>Now</a:t>
                </a:r>
                <a:r>
                  <a:rPr lang="en-US" sz="2800" spc="-25" dirty="0">
                    <a:cs typeface="Times New Roman" panose="02020603050405020304"/>
                  </a:rPr>
                  <a:t> </a:t>
                </a:r>
                <a:r>
                  <a:rPr lang="en-US" sz="2800" spc="-5" dirty="0">
                    <a:cs typeface="Times New Roman" panose="02020603050405020304"/>
                  </a:rPr>
                  <a:t>minimizing</a:t>
                </a:r>
                <a:r>
                  <a:rPr lang="en-US" sz="2800" spc="5" dirty="0">
                    <a:cs typeface="Times New Roman" panose="02020603050405020304"/>
                  </a:rPr>
                  <a:t> eq(1) </a:t>
                </a:r>
                <a:r>
                  <a:rPr lang="en-US" sz="2800" spc="-25" dirty="0">
                    <a:cs typeface="Times New Roman" panose="02020603050405020304"/>
                  </a:rPr>
                  <a:t> </a:t>
                </a:r>
                <a:r>
                  <a:rPr lang="en-US" sz="2800" spc="-5" dirty="0" err="1">
                    <a:cs typeface="Times New Roman" panose="02020603050405020304"/>
                  </a:rPr>
                  <a:t>w.r.t.</a:t>
                </a:r>
                <a:r>
                  <a:rPr lang="en-US" sz="2800" spc="10" dirty="0">
                    <a:cs typeface="Times New Roman" panose="02020603050405020304"/>
                  </a:rPr>
                  <a:t> w</a:t>
                </a:r>
                <a:r>
                  <a:rPr lang="en-US" sz="2800" spc="-15" dirty="0">
                    <a:cs typeface="Times New Roman" panose="02020603050405020304"/>
                  </a:rPr>
                  <a:t> </a:t>
                </a:r>
                <a:r>
                  <a:rPr lang="en-US" sz="2800" spc="-5" dirty="0">
                    <a:cs typeface="Times New Roman" panose="02020603050405020304"/>
                  </a:rPr>
                  <a:t>and</a:t>
                </a:r>
                <a:r>
                  <a:rPr lang="en-US" sz="2800" spc="-15" dirty="0">
                    <a:cs typeface="Times New Roman" panose="02020603050405020304"/>
                  </a:rPr>
                  <a:t> </a:t>
                </a:r>
                <a:r>
                  <a:rPr lang="en-US" sz="2800" dirty="0">
                    <a:cs typeface="Times New Roman" panose="02020603050405020304"/>
                  </a:rPr>
                  <a:t>b:</a:t>
                </a:r>
              </a:p>
              <a:p>
                <a:pPr marL="50165">
                  <a:lnSpc>
                    <a:spcPct val="100000"/>
                  </a:lnSpc>
                  <a:spcBef>
                    <a:spcPts val="335"/>
                  </a:spcBef>
                  <a:tabLst>
                    <a:tab pos="3234055" algn="l"/>
                  </a:tabLst>
                </a:pPr>
                <a:r>
                  <a:rPr lang="en-US" sz="2800" spc="-5" dirty="0">
                    <a:cs typeface="Times New Roman" panose="02020603050405020304"/>
                  </a:rPr>
                  <a:t>We</a:t>
                </a:r>
                <a:r>
                  <a:rPr lang="en-US" sz="2800" spc="-15" dirty="0">
                    <a:cs typeface="Times New Roman" panose="02020603050405020304"/>
                  </a:rPr>
                  <a:t> </a:t>
                </a:r>
                <a:r>
                  <a:rPr lang="en-US" sz="2800" spc="-5" dirty="0">
                    <a:cs typeface="Times New Roman" panose="02020603050405020304"/>
                  </a:rPr>
                  <a:t>set</a:t>
                </a:r>
                <a:r>
                  <a:rPr lang="en-US" sz="2800" spc="5" dirty="0">
                    <a:cs typeface="Times New Roman" panose="02020603050405020304"/>
                  </a:rPr>
                  <a:t> </a:t>
                </a:r>
                <a:r>
                  <a:rPr lang="en-US" sz="2800" spc="-5" dirty="0">
                    <a:cs typeface="Times New Roman" panose="02020603050405020304"/>
                  </a:rPr>
                  <a:t>derivatives</a:t>
                </a:r>
                <a:r>
                  <a:rPr lang="en-US" sz="2800" spc="-20" dirty="0">
                    <a:cs typeface="Times New Roman" panose="02020603050405020304"/>
                  </a:rPr>
                  <a:t> </a:t>
                </a:r>
                <a:r>
                  <a:rPr lang="en-US" sz="2800" dirty="0">
                    <a:cs typeface="Times New Roman" panose="02020603050405020304"/>
                  </a:rPr>
                  <a:t>of	</a:t>
                </a:r>
                <a:r>
                  <a:rPr lang="en-US" sz="2800" spc="-5" dirty="0" err="1">
                    <a:cs typeface="Times New Roman" panose="02020603050405020304"/>
                  </a:rPr>
                  <a:t>Lagrangian</a:t>
                </a:r>
                <a:r>
                  <a:rPr lang="en-US" sz="2800" spc="-20" dirty="0">
                    <a:cs typeface="Times New Roman" panose="02020603050405020304"/>
                  </a:rPr>
                  <a:t> </a:t>
                </a:r>
                <a:r>
                  <a:rPr lang="en-US" sz="2800" spc="-5" dirty="0" err="1">
                    <a:cs typeface="Times New Roman" panose="02020603050405020304"/>
                  </a:rPr>
                  <a:t>w.r.t.</a:t>
                </a:r>
                <a:r>
                  <a:rPr lang="en-US" sz="2800" spc="10" dirty="0">
                    <a:cs typeface="Times New Roman" panose="02020603050405020304"/>
                  </a:rPr>
                  <a:t> w</a:t>
                </a:r>
                <a:r>
                  <a:rPr lang="en-US" sz="2800" spc="-15" dirty="0">
                    <a:cs typeface="Times New Roman" panose="02020603050405020304"/>
                  </a:rPr>
                  <a:t> </a:t>
                </a:r>
                <a:r>
                  <a:rPr lang="en-US" sz="2800" spc="-5" dirty="0">
                    <a:cs typeface="Times New Roman" panose="02020603050405020304"/>
                  </a:rPr>
                  <a:t>and</a:t>
                </a:r>
                <a:r>
                  <a:rPr lang="en-US" sz="2800" spc="-10" dirty="0">
                    <a:cs typeface="Times New Roman" panose="02020603050405020304"/>
                  </a:rPr>
                  <a:t> </a:t>
                </a:r>
                <a:r>
                  <a:rPr lang="en-US" sz="2800" dirty="0">
                    <a:cs typeface="Times New Roman" panose="02020603050405020304"/>
                  </a:rPr>
                  <a:t>b</a:t>
                </a:r>
                <a:r>
                  <a:rPr lang="en-US" sz="2800" spc="-10" dirty="0">
                    <a:cs typeface="Times New Roman" panose="02020603050405020304"/>
                  </a:rPr>
                  <a:t> </a:t>
                </a:r>
                <a:r>
                  <a:rPr lang="en-US" sz="2800" dirty="0">
                    <a:cs typeface="Times New Roman" panose="02020603050405020304"/>
                  </a:rPr>
                  <a:t>to</a:t>
                </a:r>
                <a:r>
                  <a:rPr lang="en-US" sz="2800" spc="-15" dirty="0">
                    <a:cs typeface="Times New Roman" panose="02020603050405020304"/>
                  </a:rPr>
                  <a:t> </a:t>
                </a:r>
                <a:r>
                  <a:rPr lang="en-US" sz="2800" spc="-5" dirty="0">
                    <a:cs typeface="Times New Roman" panose="02020603050405020304"/>
                  </a:rPr>
                  <a:t>zero  </a:t>
                </a:r>
                <a14:m>
                  <m:oMath xmlns:m="http://schemas.openxmlformats.org/officeDocument/2006/math">
                    <m:f>
                      <m:fPr>
                        <m:ctrlPr>
                          <a:rPr lang="en-IN" sz="2800" i="1" dirty="0" smtClean="0">
                            <a:solidFill>
                              <a:schemeClr val="accent2"/>
                            </a:solidFill>
                            <a:latin typeface="Cambria Math" panose="02040503050406030204" pitchFamily="18" charset="0"/>
                          </a:rPr>
                        </m:ctrlPr>
                      </m:fPr>
                      <m:num>
                        <m:r>
                          <a:rPr lang="en-IN" sz="2800" dirty="0">
                            <a:solidFill>
                              <a:schemeClr val="accent2"/>
                            </a:solidFill>
                            <a:latin typeface="Cambria Math" panose="02040503050406030204" pitchFamily="18" charset="0"/>
                          </a:rPr>
                          <m:t>𝜕</m:t>
                        </m:r>
                        <m:r>
                          <a:rPr lang="en-IN" sz="2800" i="1" dirty="0">
                            <a:solidFill>
                              <a:schemeClr val="accent2"/>
                            </a:solidFill>
                            <a:latin typeface="Cambria Math" panose="02040503050406030204" pitchFamily="18" charset="0"/>
                          </a:rPr>
                          <m:t>𝐿</m:t>
                        </m:r>
                      </m:num>
                      <m:den>
                        <m:r>
                          <a:rPr lang="en-IN" sz="2800" i="0" dirty="0">
                            <a:solidFill>
                              <a:schemeClr val="accent2"/>
                            </a:solidFill>
                            <a:latin typeface="Cambria Math" panose="02040503050406030204" pitchFamily="18" charset="0"/>
                          </a:rPr>
                          <m:t>𝜕</m:t>
                        </m:r>
                        <m:r>
                          <a:rPr lang="en-IN" sz="2800" i="1" dirty="0">
                            <a:solidFill>
                              <a:schemeClr val="accent2"/>
                            </a:solidFill>
                            <a:latin typeface="Cambria Math" panose="02040503050406030204" pitchFamily="18" charset="0"/>
                          </a:rPr>
                          <m:t>𝑤</m:t>
                        </m:r>
                      </m:den>
                    </m:f>
                    <m:r>
                      <a:rPr lang="en-IN" sz="2800" i="0" dirty="0">
                        <a:solidFill>
                          <a:schemeClr val="accent2"/>
                        </a:solidFill>
                        <a:latin typeface="Cambria Math" panose="02040503050406030204" pitchFamily="18" charset="0"/>
                      </a:rPr>
                      <m:t>=</m:t>
                    </m:r>
                    <m:r>
                      <a:rPr lang="en-IN" sz="2800" b="0" i="1" dirty="0" smtClean="0">
                        <a:solidFill>
                          <a:schemeClr val="accent2"/>
                        </a:solidFill>
                        <a:latin typeface="Cambria Math" panose="02040503050406030204" pitchFamily="18" charset="0"/>
                      </a:rPr>
                      <m:t>0</m:t>
                    </m:r>
                    <m:r>
                      <a:rPr lang="en-IN" sz="2800" i="1" smtClean="0">
                        <a:solidFill>
                          <a:schemeClr val="tx1"/>
                        </a:solidFill>
                        <a:latin typeface="Cambria Math" panose="02040503050406030204" pitchFamily="18" charset="0"/>
                        <a:ea typeface="Cambria Math" panose="02040503050406030204" pitchFamily="18" charset="0"/>
                      </a:rPr>
                      <m:t>→</m:t>
                    </m:r>
                    <m:r>
                      <a:rPr lang="en-IN" sz="2800" i="1" smtClean="0">
                        <a:solidFill>
                          <a:schemeClr val="tx1"/>
                        </a:solidFill>
                        <a:latin typeface="Cambria Math" panose="02040503050406030204" pitchFamily="18" charset="0"/>
                        <a:ea typeface="Cambria Math" panose="02040503050406030204" pitchFamily="18" charset="0"/>
                      </a:rPr>
                      <m:t>𝑒𝑞</m:t>
                    </m:r>
                    <m:d>
                      <m:dPr>
                        <m:ctrlPr>
                          <a:rPr lang="en-IN" sz="2800" i="1">
                            <a:solidFill>
                              <a:schemeClr val="tx1"/>
                            </a:solidFill>
                            <a:latin typeface="Cambria Math" panose="02040503050406030204" pitchFamily="18" charset="0"/>
                            <a:ea typeface="Cambria Math" panose="02040503050406030204" pitchFamily="18" charset="0"/>
                          </a:rPr>
                        </m:ctrlPr>
                      </m:dPr>
                      <m:e>
                        <m:r>
                          <a:rPr lang="en-IN" sz="2800" b="0" i="1" smtClean="0">
                            <a:solidFill>
                              <a:schemeClr val="tx1"/>
                            </a:solidFill>
                            <a:latin typeface="Cambria Math" panose="02040503050406030204" pitchFamily="18" charset="0"/>
                            <a:ea typeface="Cambria Math" panose="02040503050406030204" pitchFamily="18" charset="0"/>
                          </a:rPr>
                          <m:t>2</m:t>
                        </m:r>
                      </m:e>
                    </m:d>
                    <m:r>
                      <a:rPr lang="en-IN" sz="2800" b="0" i="1" dirty="0" smtClean="0">
                        <a:solidFill>
                          <a:schemeClr val="accent2"/>
                        </a:solidFill>
                        <a:latin typeface="Cambria Math" panose="02040503050406030204" pitchFamily="18" charset="0"/>
                      </a:rPr>
                      <m:t>,   </m:t>
                    </m:r>
                    <m:f>
                      <m:fPr>
                        <m:ctrlPr>
                          <a:rPr lang="en-IN" sz="2800" i="1" dirty="0">
                            <a:solidFill>
                              <a:schemeClr val="accent2"/>
                            </a:solidFill>
                            <a:latin typeface="Cambria Math" panose="02040503050406030204" pitchFamily="18" charset="0"/>
                          </a:rPr>
                        </m:ctrlPr>
                      </m:fPr>
                      <m:num>
                        <m:r>
                          <a:rPr lang="en-IN" sz="2800" i="0" dirty="0">
                            <a:solidFill>
                              <a:schemeClr val="accent2"/>
                            </a:solidFill>
                            <a:latin typeface="Cambria Math" panose="02040503050406030204" pitchFamily="18" charset="0"/>
                          </a:rPr>
                          <m:t>𝜕</m:t>
                        </m:r>
                        <m:r>
                          <a:rPr lang="en-IN" sz="2800" i="1" dirty="0">
                            <a:solidFill>
                              <a:schemeClr val="accent2"/>
                            </a:solidFill>
                            <a:latin typeface="Cambria Math" panose="02040503050406030204" pitchFamily="18" charset="0"/>
                          </a:rPr>
                          <m:t>𝐿</m:t>
                        </m:r>
                      </m:num>
                      <m:den>
                        <m:r>
                          <a:rPr lang="en-IN" sz="2800" i="0" dirty="0">
                            <a:solidFill>
                              <a:schemeClr val="accent2"/>
                            </a:solidFill>
                            <a:latin typeface="Cambria Math" panose="02040503050406030204" pitchFamily="18" charset="0"/>
                          </a:rPr>
                          <m:t>𝜕</m:t>
                        </m:r>
                        <m:r>
                          <a:rPr lang="en-IN" sz="2800" i="1" dirty="0">
                            <a:solidFill>
                              <a:schemeClr val="accent2"/>
                            </a:solidFill>
                            <a:latin typeface="Cambria Math" panose="02040503050406030204" pitchFamily="18" charset="0"/>
                          </a:rPr>
                          <m:t>𝑏</m:t>
                        </m:r>
                      </m:den>
                    </m:f>
                    <m:r>
                      <a:rPr lang="en-IN" sz="2800" i="0" dirty="0">
                        <a:solidFill>
                          <a:schemeClr val="accent2"/>
                        </a:solidFill>
                        <a:latin typeface="Cambria Math" panose="02040503050406030204" pitchFamily="18" charset="0"/>
                      </a:rPr>
                      <m:t>=0</m:t>
                    </m:r>
                    <m:r>
                      <a:rPr lang="en-IN" sz="2800" i="1" smtClean="0">
                        <a:solidFill>
                          <a:schemeClr val="tx1"/>
                        </a:solidFill>
                        <a:latin typeface="Cambria Math" panose="02040503050406030204" pitchFamily="18" charset="0"/>
                        <a:ea typeface="Cambria Math" panose="02040503050406030204" pitchFamily="18" charset="0"/>
                      </a:rPr>
                      <m:t>→</m:t>
                    </m:r>
                    <m:r>
                      <a:rPr lang="en-IN" sz="2800" i="1" smtClean="0">
                        <a:solidFill>
                          <a:schemeClr val="tx1"/>
                        </a:solidFill>
                        <a:latin typeface="Cambria Math" panose="02040503050406030204" pitchFamily="18" charset="0"/>
                        <a:ea typeface="Cambria Math" panose="02040503050406030204" pitchFamily="18" charset="0"/>
                      </a:rPr>
                      <m:t>𝑒𝑞</m:t>
                    </m:r>
                    <m:d>
                      <m:dPr>
                        <m:ctrlPr>
                          <a:rPr lang="en-IN" sz="2800" i="1">
                            <a:solidFill>
                              <a:schemeClr val="tx1"/>
                            </a:solidFill>
                            <a:latin typeface="Cambria Math" panose="02040503050406030204" pitchFamily="18" charset="0"/>
                            <a:ea typeface="Cambria Math" panose="02040503050406030204" pitchFamily="18" charset="0"/>
                          </a:rPr>
                        </m:ctrlPr>
                      </m:dPr>
                      <m:e>
                        <m:r>
                          <a:rPr lang="en-IN" sz="2800" b="0" i="1" smtClean="0">
                            <a:solidFill>
                              <a:schemeClr val="tx1"/>
                            </a:solidFill>
                            <a:latin typeface="Cambria Math" panose="02040503050406030204" pitchFamily="18" charset="0"/>
                            <a:ea typeface="Cambria Math" panose="02040503050406030204" pitchFamily="18" charset="0"/>
                          </a:rPr>
                          <m:t>3</m:t>
                        </m:r>
                      </m:e>
                    </m:d>
                  </m:oMath>
                </a14:m>
                <a:endParaRPr lang="en-IN" sz="2800" dirty="0"/>
              </a:p>
            </p:txBody>
          </p:sp>
        </mc:Choice>
        <mc:Fallback xmlns="">
          <p:sp>
            <p:nvSpPr>
              <p:cNvPr id="14" name="TextBox 13">
                <a:extLst>
                  <a:ext uri="{FF2B5EF4-FFF2-40B4-BE49-F238E27FC236}">
                    <a16:creationId xmlns:a16="http://schemas.microsoft.com/office/drawing/2014/main" id="{F8190A9D-0542-83F7-EB76-0B616D94752E}"/>
                  </a:ext>
                </a:extLst>
              </p:cNvPr>
              <p:cNvSpPr txBox="1">
                <a:spLocks noRot="1" noChangeAspect="1" noMove="1" noResize="1" noEditPoints="1" noAdjustHandles="1" noChangeArrowheads="1" noChangeShapeType="1" noTextEdit="1"/>
              </p:cNvSpPr>
              <p:nvPr/>
            </p:nvSpPr>
            <p:spPr>
              <a:xfrm>
                <a:off x="381000" y="4149520"/>
                <a:ext cx="13487400" cy="1195135"/>
              </a:xfrm>
              <a:prstGeom prst="rect">
                <a:avLst/>
              </a:prstGeom>
              <a:blipFill>
                <a:blip r:embed="rId4"/>
                <a:stretch>
                  <a:fillRect l="-588" t="-5102" b="-6122"/>
                </a:stretch>
              </a:blipFill>
            </p:spPr>
            <p:txBody>
              <a:bodyPr/>
              <a:lstStyle/>
              <a:p>
                <a:r>
                  <a:rPr lang="en-IN">
                    <a:noFill/>
                  </a:rPr>
                  <a:t> </a:t>
                </a:r>
              </a:p>
            </p:txBody>
          </p:sp>
        </mc:Fallback>
      </mc:AlternateContent>
      <mc:AlternateContent xmlns:mc="http://schemas.openxmlformats.org/markup-compatibility/2006">
        <mc:Choice xmlns:a14="http://schemas.microsoft.com/office/drawing/2010/main" Requires="a14">
          <p:sp>
            <p:nvSpPr>
              <p:cNvPr id="18" name="TextBox 17">
                <a:extLst>
                  <a:ext uri="{FF2B5EF4-FFF2-40B4-BE49-F238E27FC236}">
                    <a16:creationId xmlns:a16="http://schemas.microsoft.com/office/drawing/2014/main" id="{96150A6E-FC44-10F1-21AC-DE1FFD0D7924}"/>
                  </a:ext>
                </a:extLst>
              </p:cNvPr>
              <p:cNvSpPr txBox="1"/>
              <p:nvPr/>
            </p:nvSpPr>
            <p:spPr>
              <a:xfrm>
                <a:off x="381000" y="5372100"/>
                <a:ext cx="6858000" cy="3708451"/>
              </a:xfrm>
              <a:prstGeom prst="rect">
                <a:avLst/>
              </a:prstGeom>
              <a:noFill/>
            </p:spPr>
            <p:txBody>
              <a:bodyPr wrap="square">
                <a:spAutoFit/>
              </a:bodyPr>
              <a:lstStyle/>
              <a:p>
                <a:pPr marL="12700">
                  <a:spcBef>
                    <a:spcPts val="100"/>
                  </a:spcBef>
                  <a:tabLst>
                    <a:tab pos="481965" algn="l"/>
                  </a:tabLst>
                </a:pPr>
                <a:r>
                  <a:rPr lang="en-US" sz="3000" dirty="0" smtClean="0">
                    <a:latin typeface="Times New Roman" panose="02020603050405020304"/>
                    <a:cs typeface="Times New Roman" panose="02020603050405020304"/>
                  </a:rPr>
                  <a:t>Setting</a:t>
                </a:r>
                <a:r>
                  <a:rPr lang="en-US" sz="3000" spc="-30" dirty="0">
                    <a:latin typeface="Times New Roman" panose="02020603050405020304"/>
                    <a:cs typeface="Times New Roman" panose="02020603050405020304"/>
                  </a:rPr>
                  <a:t> </a:t>
                </a:r>
                <a:r>
                  <a:rPr lang="en-US" sz="3000" spc="-5" dirty="0">
                    <a:latin typeface="Times New Roman" panose="02020603050405020304"/>
                    <a:cs typeface="Times New Roman" panose="02020603050405020304"/>
                  </a:rPr>
                  <a:t>derivative</a:t>
                </a:r>
                <a:r>
                  <a:rPr lang="en-US" sz="3000" spc="-40" dirty="0">
                    <a:latin typeface="Times New Roman" panose="02020603050405020304"/>
                    <a:cs typeface="Times New Roman" panose="02020603050405020304"/>
                  </a:rPr>
                  <a:t> </a:t>
                </a:r>
                <a:r>
                  <a:rPr lang="en-US" sz="3000" spc="-5" dirty="0" err="1">
                    <a:latin typeface="Times New Roman" panose="02020603050405020304"/>
                    <a:cs typeface="Times New Roman" panose="02020603050405020304"/>
                  </a:rPr>
                  <a:t>w.r.t.</a:t>
                </a:r>
                <a:r>
                  <a:rPr lang="en-US" sz="3000" spc="10" dirty="0">
                    <a:latin typeface="Times New Roman" panose="02020603050405020304"/>
                    <a:cs typeface="Times New Roman" panose="02020603050405020304"/>
                  </a:rPr>
                  <a:t> </a:t>
                </a:r>
                <a:r>
                  <a:rPr lang="en-US" sz="3000" dirty="0">
                    <a:latin typeface="Times New Roman" panose="02020603050405020304"/>
                    <a:cs typeface="Times New Roman" panose="02020603050405020304"/>
                  </a:rPr>
                  <a:t>b</a:t>
                </a:r>
                <a:r>
                  <a:rPr lang="en-US" sz="3000" spc="-5" dirty="0">
                    <a:latin typeface="Times New Roman" panose="02020603050405020304"/>
                    <a:cs typeface="Times New Roman" panose="02020603050405020304"/>
                  </a:rPr>
                  <a:t> </a:t>
                </a:r>
                <a:r>
                  <a:rPr lang="en-US" sz="3000" dirty="0">
                    <a:latin typeface="Times New Roman" panose="02020603050405020304"/>
                    <a:cs typeface="Times New Roman" panose="02020603050405020304"/>
                  </a:rPr>
                  <a:t>to </a:t>
                </a:r>
                <a:r>
                  <a:rPr lang="en-US" sz="3000" spc="-5" dirty="0">
                    <a:latin typeface="Times New Roman" panose="02020603050405020304"/>
                    <a:cs typeface="Times New Roman" panose="02020603050405020304"/>
                  </a:rPr>
                  <a:t>zero,</a:t>
                </a:r>
                <a:r>
                  <a:rPr lang="en-US" sz="3000" spc="-10" dirty="0">
                    <a:latin typeface="Times New Roman" panose="02020603050405020304"/>
                    <a:cs typeface="Times New Roman" panose="02020603050405020304"/>
                  </a:rPr>
                  <a:t> </a:t>
                </a:r>
                <a:r>
                  <a:rPr lang="en-US" sz="3000" dirty="0">
                    <a:latin typeface="Times New Roman" panose="02020603050405020304"/>
                    <a:cs typeface="Times New Roman" panose="02020603050405020304"/>
                  </a:rPr>
                  <a:t>it</a:t>
                </a:r>
                <a:r>
                  <a:rPr lang="en-US" sz="3000" spc="-5" dirty="0">
                    <a:latin typeface="Times New Roman" panose="02020603050405020304"/>
                    <a:cs typeface="Times New Roman" panose="02020603050405020304"/>
                  </a:rPr>
                  <a:t> gives:</a:t>
                </a:r>
                <a:endParaRPr lang="en-US" sz="3000" spc="-5" dirty="0">
                  <a:cs typeface="Times New Roman" panose="02020603050405020304"/>
                </a:endParaRPr>
              </a:p>
              <a:p>
                <a:pPr marL="12700">
                  <a:lnSpc>
                    <a:spcPct val="100000"/>
                  </a:lnSpc>
                  <a:spcBef>
                    <a:spcPts val="100"/>
                  </a:spcBef>
                  <a:tabLst>
                    <a:tab pos="481965" algn="l"/>
                  </a:tabLst>
                </a:pPr>
                <a:r>
                  <a:rPr lang="en-US" sz="2800" spc="-5" dirty="0">
                    <a:cs typeface="Times New Roman" panose="02020603050405020304"/>
                  </a:rPr>
                  <a:t> </a:t>
                </a:r>
                <a14:m>
                  <m:oMath xmlns:m="http://schemas.openxmlformats.org/officeDocument/2006/math">
                    <m:r>
                      <a:rPr lang="en-IN" sz="3200" b="0" i="0" smtClean="0">
                        <a:solidFill>
                          <a:srgbClr val="836967"/>
                        </a:solidFill>
                        <a:latin typeface="Cambria Math" panose="02040503050406030204" pitchFamily="18" charset="0"/>
                      </a:rPr>
                      <m:t>                                           </m:t>
                    </m:r>
                    <m:f>
                      <m:fPr>
                        <m:ctrlPr>
                          <a:rPr lang="en-US" sz="3200" i="1" smtClean="0">
                            <a:solidFill>
                              <a:srgbClr val="836967"/>
                            </a:solidFill>
                            <a:latin typeface="Cambria Math" panose="02040503050406030204" pitchFamily="18" charset="0"/>
                          </a:rPr>
                        </m:ctrlPr>
                      </m:fPr>
                      <m:num>
                        <m:r>
                          <a:rPr lang="en-US" sz="3200" i="1" smtClean="0">
                            <a:latin typeface="Cambria Math" panose="02040503050406030204" pitchFamily="18" charset="0"/>
                          </a:rPr>
                          <m:t>𝜕</m:t>
                        </m:r>
                        <m:r>
                          <a:rPr lang="en-US" sz="3200" i="1" smtClean="0">
                            <a:latin typeface="Cambria Math" panose="02040503050406030204" pitchFamily="18" charset="0"/>
                          </a:rPr>
                          <m:t>𝐿</m:t>
                        </m:r>
                      </m:num>
                      <m:den>
                        <m:r>
                          <a:rPr lang="en-IN" sz="3200" b="0" i="1" smtClean="0">
                            <a:latin typeface="Cambria Math" panose="02040503050406030204" pitchFamily="18" charset="0"/>
                          </a:rPr>
                          <m:t> </m:t>
                        </m:r>
                        <m:r>
                          <a:rPr lang="en-US" sz="3200" i="1" smtClean="0">
                            <a:latin typeface="Cambria Math" panose="02040503050406030204" pitchFamily="18" charset="0"/>
                          </a:rPr>
                          <m:t>𝜕</m:t>
                        </m:r>
                        <m:r>
                          <a:rPr lang="en-IN" sz="3200" b="0" i="1" smtClean="0">
                            <a:latin typeface="Cambria Math" panose="02040503050406030204" pitchFamily="18" charset="0"/>
                          </a:rPr>
                          <m:t>𝑏</m:t>
                        </m:r>
                      </m:den>
                    </m:f>
                    <m:r>
                      <a:rPr lang="en-US" sz="3200" i="1" smtClean="0">
                        <a:latin typeface="Cambria Math" panose="02040503050406030204" pitchFamily="18" charset="0"/>
                      </a:rPr>
                      <m:t>=−</m:t>
                    </m:r>
                    <m:nary>
                      <m:naryPr>
                        <m:chr m:val="∑"/>
                        <m:ctrlPr>
                          <a:rPr lang="en-US" sz="3200" i="1" smtClean="0">
                            <a:latin typeface="Cambria Math" panose="02040503050406030204" pitchFamily="18" charset="0"/>
                          </a:rPr>
                        </m:ctrlPr>
                      </m:naryPr>
                      <m:sub>
                        <m:r>
                          <m:rPr>
                            <m:brk m:alnAt="23"/>
                          </m:rPr>
                          <a:rPr lang="en-US" sz="3200" b="0" i="1" smtClean="0">
                            <a:latin typeface="Cambria Math" panose="02040503050406030204" pitchFamily="18" charset="0"/>
                          </a:rPr>
                          <m:t>𝑖</m:t>
                        </m:r>
                      </m:sub>
                      <m:sup>
                        <m:r>
                          <a:rPr lang="en-US" sz="3200" b="0" i="1" smtClean="0">
                            <a:latin typeface="Cambria Math" panose="02040503050406030204" pitchFamily="18" charset="0"/>
                          </a:rPr>
                          <m:t>𝑚</m:t>
                        </m:r>
                      </m:sup>
                      <m:e>
                        <m:sSub>
                          <m:sSubPr>
                            <m:ctrlPr>
                              <a:rPr lang="en-US" sz="3200" i="1">
                                <a:solidFill>
                                  <a:srgbClr val="836967"/>
                                </a:solidFill>
                                <a:latin typeface="Cambria Math" panose="02040503050406030204" pitchFamily="18" charset="0"/>
                              </a:rPr>
                            </m:ctrlPr>
                          </m:sSubPr>
                          <m:e>
                            <m:r>
                              <a:rPr lang="en-US" sz="3200" i="1">
                                <a:latin typeface="Cambria Math" panose="02040503050406030204" pitchFamily="18" charset="0"/>
                              </a:rPr>
                              <m:t>𝛼</m:t>
                            </m:r>
                          </m:e>
                          <m:sub>
                            <m:r>
                              <a:rPr lang="en-US" sz="3200" i="1">
                                <a:latin typeface="Cambria Math" panose="02040503050406030204" pitchFamily="18" charset="0"/>
                              </a:rPr>
                              <m:t>𝑖</m:t>
                            </m:r>
                          </m:sub>
                        </m:sSub>
                        <m:sSub>
                          <m:sSubPr>
                            <m:ctrlPr>
                              <a:rPr lang="en-US" sz="3200" i="1">
                                <a:solidFill>
                                  <a:srgbClr val="836967"/>
                                </a:solidFill>
                                <a:latin typeface="Cambria Math" panose="02040503050406030204" pitchFamily="18" charset="0"/>
                              </a:rPr>
                            </m:ctrlPr>
                          </m:sSubPr>
                          <m:e>
                            <m:r>
                              <a:rPr lang="en-US" sz="3200" i="1">
                                <a:latin typeface="Cambria Math" panose="02040503050406030204" pitchFamily="18" charset="0"/>
                              </a:rPr>
                              <m:t>𝑦</m:t>
                            </m:r>
                          </m:e>
                          <m:sub>
                            <m:r>
                              <a:rPr lang="en-US" sz="3200" i="1">
                                <a:latin typeface="Cambria Math" panose="02040503050406030204" pitchFamily="18" charset="0"/>
                              </a:rPr>
                              <m:t>𝑖</m:t>
                            </m:r>
                          </m:sub>
                        </m:sSub>
                      </m:e>
                    </m:nary>
                  </m:oMath>
                </a14:m>
                <a:endParaRPr lang="en-IN" sz="3200" dirty="0"/>
              </a:p>
              <a:p>
                <a:pPr marL="12700">
                  <a:lnSpc>
                    <a:spcPct val="100000"/>
                  </a:lnSpc>
                  <a:spcBef>
                    <a:spcPts val="100"/>
                  </a:spcBef>
                  <a:tabLst>
                    <a:tab pos="481965" algn="l"/>
                  </a:tabLst>
                </a:pPr>
                <a:endParaRPr lang="en-IN" sz="3200" i="1" dirty="0">
                  <a:latin typeface="Cambria Math" panose="02040503050406030204" pitchFamily="18" charset="0"/>
                </a:endParaRPr>
              </a:p>
              <a:p>
                <a:pPr marL="12700">
                  <a:lnSpc>
                    <a:spcPct val="100000"/>
                  </a:lnSpc>
                  <a:spcBef>
                    <a:spcPts val="100"/>
                  </a:spcBef>
                  <a:tabLst>
                    <a:tab pos="481965" algn="l"/>
                  </a:tabLst>
                </a:pPr>
                <a:r>
                  <a:rPr lang="en-IN" sz="2800" i="1" dirty="0"/>
                  <a:t>Putting </a:t>
                </a:r>
                <a:r>
                  <a:rPr lang="en-IN" sz="2800" i="1" dirty="0" err="1"/>
                  <a:t>eq</a:t>
                </a:r>
                <a:r>
                  <a:rPr lang="en-IN" sz="2800" i="1" dirty="0"/>
                  <a:t>(2) we get-</a:t>
                </a:r>
              </a:p>
              <a:p>
                <a:pPr marL="12700">
                  <a:lnSpc>
                    <a:spcPct val="100000"/>
                  </a:lnSpc>
                  <a:spcBef>
                    <a:spcPts val="100"/>
                  </a:spcBef>
                  <a:tabLst>
                    <a:tab pos="481965" algn="l"/>
                  </a:tabLst>
                </a:pPr>
                <a14:m>
                  <m:oMathPara xmlns:m="http://schemas.openxmlformats.org/officeDocument/2006/math">
                    <m:oMathParaPr>
                      <m:jc m:val="centerGroup"/>
                    </m:oMathParaPr>
                    <m:oMath xmlns:m="http://schemas.openxmlformats.org/officeDocument/2006/math">
                      <m:nary>
                        <m:naryPr>
                          <m:chr m:val="∑"/>
                          <m:limLoc m:val="undOvr"/>
                          <m:grow m:val="on"/>
                          <m:ctrlPr>
                            <a:rPr lang="en-US" sz="2800" i="1" dirty="0">
                              <a:latin typeface="Cambria Math" panose="02040503050406030204" pitchFamily="18" charset="0"/>
                            </a:rPr>
                          </m:ctrlPr>
                        </m:naryPr>
                        <m:sub>
                          <m:r>
                            <a:rPr lang="en-US" sz="2800" i="1" dirty="0">
                              <a:latin typeface="Cambria Math" panose="02040503050406030204" pitchFamily="18" charset="0"/>
                            </a:rPr>
                            <m:t>𝑖</m:t>
                          </m:r>
                          <m:r>
                            <a:rPr lang="en-US" sz="2800" dirty="0">
                              <a:latin typeface="Cambria Math" panose="02040503050406030204" pitchFamily="18" charset="0"/>
                            </a:rPr>
                            <m:t>=1</m:t>
                          </m:r>
                        </m:sub>
                        <m:sup>
                          <m:r>
                            <a:rPr lang="en-US" sz="2800" i="1" dirty="0">
                              <a:latin typeface="Cambria Math" panose="02040503050406030204" pitchFamily="18" charset="0"/>
                            </a:rPr>
                            <m:t>𝑚</m:t>
                          </m:r>
                        </m:sup>
                        <m:e>
                          <m:sSub>
                            <m:sSubPr>
                              <m:ctrlPr>
                                <a:rPr lang="en-US" sz="2800" i="1" dirty="0">
                                  <a:solidFill>
                                    <a:srgbClr val="836967"/>
                                  </a:solidFill>
                                  <a:latin typeface="Cambria Math" panose="02040503050406030204" pitchFamily="18" charset="0"/>
                                </a:rPr>
                              </m:ctrlPr>
                            </m:sSubPr>
                            <m:e>
                              <m:r>
                                <a:rPr lang="en-US" sz="2800" i="1" dirty="0">
                                  <a:latin typeface="Cambria Math" panose="02040503050406030204" pitchFamily="18" charset="0"/>
                                </a:rPr>
                                <m:t>𝛼</m:t>
                              </m:r>
                            </m:e>
                            <m:sub>
                              <m:r>
                                <a:rPr lang="en-US" sz="2800" i="1" dirty="0">
                                  <a:latin typeface="Cambria Math" panose="02040503050406030204" pitchFamily="18" charset="0"/>
                                </a:rPr>
                                <m:t>𝑖</m:t>
                              </m:r>
                            </m:sub>
                          </m:sSub>
                          <m:sSub>
                            <m:sSubPr>
                              <m:ctrlPr>
                                <a:rPr lang="en-US" sz="2800" i="1" dirty="0">
                                  <a:solidFill>
                                    <a:srgbClr val="836967"/>
                                  </a:solidFill>
                                  <a:latin typeface="Cambria Math" panose="02040503050406030204" pitchFamily="18" charset="0"/>
                                </a:rPr>
                              </m:ctrlPr>
                            </m:sSubPr>
                            <m:e>
                              <m:r>
                                <a:rPr lang="en-US" sz="2800" i="1" dirty="0">
                                  <a:latin typeface="Cambria Math" panose="02040503050406030204" pitchFamily="18" charset="0"/>
                                </a:rPr>
                                <m:t>𝑦</m:t>
                              </m:r>
                            </m:e>
                            <m:sub>
                              <m:r>
                                <a:rPr lang="en-US" sz="2800" i="1" dirty="0">
                                  <a:latin typeface="Cambria Math" panose="02040503050406030204" pitchFamily="18" charset="0"/>
                                </a:rPr>
                                <m:t>𝑖</m:t>
                              </m:r>
                            </m:sub>
                          </m:sSub>
                        </m:e>
                      </m:nary>
                      <m:r>
                        <a:rPr lang="en-US" sz="2800" i="0" dirty="0" smtClean="0">
                          <a:latin typeface="Cambria Math" panose="02040503050406030204" pitchFamily="18" charset="0"/>
                        </a:rPr>
                        <m:t>=0</m:t>
                      </m:r>
                      <m:r>
                        <a:rPr lang="en-US" sz="2800" i="1" dirty="0" smtClean="0">
                          <a:latin typeface="Cambria Math" panose="02040503050406030204" pitchFamily="18" charset="0"/>
                          <a:ea typeface="Cambria Math" panose="02040503050406030204" pitchFamily="18" charset="0"/>
                        </a:rPr>
                        <m:t>→</m:t>
                      </m:r>
                      <m:r>
                        <a:rPr lang="en-IN" sz="2800" b="0" i="1" dirty="0" smtClean="0">
                          <a:solidFill>
                            <a:schemeClr val="accent2"/>
                          </a:solidFill>
                          <a:latin typeface="Cambria Math" panose="02040503050406030204" pitchFamily="18" charset="0"/>
                          <a:ea typeface="Cambria Math" panose="02040503050406030204" pitchFamily="18" charset="0"/>
                        </a:rPr>
                        <m:t>𝑒𝑞</m:t>
                      </m:r>
                      <m:r>
                        <a:rPr lang="en-IN" sz="2800" b="0" i="1" dirty="0" smtClean="0">
                          <a:solidFill>
                            <a:schemeClr val="accent2"/>
                          </a:solidFill>
                          <a:latin typeface="Cambria Math" panose="02040503050406030204" pitchFamily="18" charset="0"/>
                          <a:ea typeface="Cambria Math" panose="02040503050406030204" pitchFamily="18" charset="0"/>
                        </a:rPr>
                        <m:t>(4)</m:t>
                      </m:r>
                    </m:oMath>
                  </m:oMathPara>
                </a14:m>
                <a:endParaRPr lang="en-US" sz="2800" dirty="0">
                  <a:cs typeface="Times New Roman" panose="02020603050405020304"/>
                </a:endParaRPr>
              </a:p>
              <a:p>
                <a:pPr marR="108585" algn="ctr">
                  <a:lnSpc>
                    <a:spcPct val="100000"/>
                  </a:lnSpc>
                  <a:spcBef>
                    <a:spcPts val="1235"/>
                  </a:spcBef>
                </a:pPr>
                <a:endParaRPr lang="en-US" sz="900" dirty="0">
                  <a:latin typeface="Times New Roman" panose="02020603050405020304"/>
                  <a:cs typeface="Times New Roman" panose="02020603050405020304"/>
                </a:endParaRPr>
              </a:p>
            </p:txBody>
          </p:sp>
        </mc:Choice>
        <mc:Fallback>
          <p:sp>
            <p:nvSpPr>
              <p:cNvPr id="18" name="TextBox 17">
                <a:extLst>
                  <a:ext uri="{FF2B5EF4-FFF2-40B4-BE49-F238E27FC236}">
                    <a16:creationId xmlns:a16="http://schemas.microsoft.com/office/drawing/2014/main" id="{96150A6E-FC44-10F1-21AC-DE1FFD0D7924}"/>
                  </a:ext>
                </a:extLst>
              </p:cNvPr>
              <p:cNvSpPr txBox="1">
                <a:spLocks noRot="1" noChangeAspect="1" noMove="1" noResize="1" noEditPoints="1" noAdjustHandles="1" noChangeArrowheads="1" noChangeShapeType="1" noTextEdit="1"/>
              </p:cNvSpPr>
              <p:nvPr/>
            </p:nvSpPr>
            <p:spPr>
              <a:xfrm>
                <a:off x="381000" y="5372100"/>
                <a:ext cx="6858000" cy="3708451"/>
              </a:xfrm>
              <a:prstGeom prst="rect">
                <a:avLst/>
              </a:prstGeom>
              <a:blipFill>
                <a:blip r:embed="rId5"/>
                <a:stretch>
                  <a:fillRect l="-1956" t="-2299"/>
                </a:stretch>
              </a:blipFill>
            </p:spPr>
            <p:txBody>
              <a:bodyPr/>
              <a:lstStyle/>
              <a:p>
                <a:r>
                  <a:rPr lang="en-IN">
                    <a:noFill/>
                  </a:rPr>
                  <a:t> </a:t>
                </a:r>
              </a:p>
            </p:txBody>
          </p:sp>
        </mc:Fallback>
      </mc:AlternateContent>
      <mc:AlternateContent xmlns:mc="http://schemas.openxmlformats.org/markup-compatibility/2006">
        <mc:Choice xmlns:a14="http://schemas.microsoft.com/office/drawing/2010/main" Requires="a14">
          <p:sp>
            <p:nvSpPr>
              <p:cNvPr id="20" name="TextBox 19">
                <a:extLst>
                  <a:ext uri="{FF2B5EF4-FFF2-40B4-BE49-F238E27FC236}">
                    <a16:creationId xmlns:a16="http://schemas.microsoft.com/office/drawing/2014/main" id="{065C6A77-D09B-DAFA-0833-505764EFF563}"/>
                  </a:ext>
                </a:extLst>
              </p:cNvPr>
              <p:cNvSpPr txBox="1"/>
              <p:nvPr/>
            </p:nvSpPr>
            <p:spPr>
              <a:xfrm>
                <a:off x="7124699" y="5433847"/>
                <a:ext cx="7038899" cy="3110467"/>
              </a:xfrm>
              <a:prstGeom prst="rect">
                <a:avLst/>
              </a:prstGeom>
              <a:noFill/>
            </p:spPr>
            <p:txBody>
              <a:bodyPr wrap="square">
                <a:spAutoFit/>
              </a:bodyPr>
              <a:lstStyle/>
              <a:p>
                <a:pPr marL="12700">
                  <a:lnSpc>
                    <a:spcPct val="100000"/>
                  </a:lnSpc>
                  <a:spcBef>
                    <a:spcPts val="100"/>
                  </a:spcBef>
                  <a:tabLst>
                    <a:tab pos="481965" algn="l"/>
                  </a:tabLst>
                </a:pPr>
                <a:r>
                  <a:rPr lang="en-US" sz="3200" dirty="0" smtClean="0">
                    <a:cs typeface="Times New Roman" panose="02020603050405020304"/>
                  </a:rPr>
                  <a:t>Setting</a:t>
                </a:r>
                <a:r>
                  <a:rPr lang="en-US" sz="3200" spc="-30" dirty="0">
                    <a:cs typeface="Times New Roman" panose="02020603050405020304"/>
                  </a:rPr>
                  <a:t> </a:t>
                </a:r>
                <a:r>
                  <a:rPr lang="en-US" sz="3200" spc="-5" dirty="0">
                    <a:cs typeface="Times New Roman" panose="02020603050405020304"/>
                  </a:rPr>
                  <a:t>derivative</a:t>
                </a:r>
                <a:r>
                  <a:rPr lang="en-US" sz="3200" spc="-40" dirty="0">
                    <a:cs typeface="Times New Roman" panose="02020603050405020304"/>
                  </a:rPr>
                  <a:t> </a:t>
                </a:r>
                <a:r>
                  <a:rPr lang="en-US" sz="3200" spc="-5" dirty="0" err="1">
                    <a:cs typeface="Times New Roman" panose="02020603050405020304"/>
                  </a:rPr>
                  <a:t>w.r.t.</a:t>
                </a:r>
                <a:r>
                  <a:rPr lang="en-US" sz="3200" spc="15" dirty="0">
                    <a:cs typeface="Times New Roman" panose="02020603050405020304"/>
                  </a:rPr>
                  <a:t> w</a:t>
                </a:r>
                <a:r>
                  <a:rPr lang="en-US" sz="3200" spc="-5" dirty="0">
                    <a:cs typeface="Times New Roman" panose="02020603050405020304"/>
                  </a:rPr>
                  <a:t> </a:t>
                </a:r>
                <a:r>
                  <a:rPr lang="en-US" sz="3200" dirty="0">
                    <a:cs typeface="Times New Roman" panose="02020603050405020304"/>
                  </a:rPr>
                  <a:t>to</a:t>
                </a:r>
                <a:r>
                  <a:rPr lang="en-US" sz="3200" spc="-5" dirty="0">
                    <a:cs typeface="Times New Roman" panose="02020603050405020304"/>
                  </a:rPr>
                  <a:t> zero,</a:t>
                </a:r>
                <a:r>
                  <a:rPr lang="en-US" sz="3200" dirty="0">
                    <a:cs typeface="Times New Roman" panose="02020603050405020304"/>
                  </a:rPr>
                  <a:t> it</a:t>
                </a:r>
                <a:r>
                  <a:rPr lang="en-US" sz="3200" spc="-15" dirty="0">
                    <a:cs typeface="Times New Roman" panose="02020603050405020304"/>
                  </a:rPr>
                  <a:t> </a:t>
                </a:r>
                <a:r>
                  <a:rPr lang="en-US" sz="3200" spc="-5" dirty="0">
                    <a:cs typeface="Times New Roman" panose="02020603050405020304"/>
                  </a:rPr>
                  <a:t>gives:</a:t>
                </a:r>
              </a:p>
              <a:p>
                <a:pPr marL="12700">
                  <a:lnSpc>
                    <a:spcPct val="100000"/>
                  </a:lnSpc>
                  <a:spcBef>
                    <a:spcPts val="100"/>
                  </a:spcBef>
                  <a:tabLst>
                    <a:tab pos="481965" algn="l"/>
                  </a:tabLst>
                </a:pPr>
                <a14:m>
                  <m:oMathPara xmlns:m="http://schemas.openxmlformats.org/officeDocument/2006/math">
                    <m:oMathParaPr>
                      <m:jc m:val="centerGroup"/>
                    </m:oMathParaPr>
                    <m:oMath xmlns:m="http://schemas.openxmlformats.org/officeDocument/2006/math">
                      <m:f>
                        <m:fPr>
                          <m:ctrlPr>
                            <a:rPr lang="en-US" sz="2400" i="1" dirty="0" smtClean="0">
                              <a:solidFill>
                                <a:srgbClr val="836967"/>
                              </a:solidFill>
                              <a:latin typeface="Cambria Math" panose="02040503050406030204" pitchFamily="18" charset="0"/>
                            </a:rPr>
                          </m:ctrlPr>
                        </m:fPr>
                        <m:num>
                          <m:r>
                            <a:rPr lang="en-US" sz="2400" dirty="0">
                              <a:latin typeface="Cambria Math" panose="02040503050406030204" pitchFamily="18" charset="0"/>
                            </a:rPr>
                            <m:t>𝜕</m:t>
                          </m:r>
                          <m:r>
                            <a:rPr lang="en-US" sz="2400" i="1" dirty="0">
                              <a:latin typeface="Cambria Math" panose="02040503050406030204" pitchFamily="18" charset="0"/>
                            </a:rPr>
                            <m:t>𝐿</m:t>
                          </m:r>
                        </m:num>
                        <m:den>
                          <m:r>
                            <a:rPr lang="en-US" sz="2400" i="0" dirty="0">
                              <a:latin typeface="Cambria Math" panose="02040503050406030204" pitchFamily="18" charset="0"/>
                            </a:rPr>
                            <m:t>𝜕</m:t>
                          </m:r>
                          <m:r>
                            <a:rPr lang="en-US" sz="2400" i="1" dirty="0">
                              <a:latin typeface="Cambria Math" panose="02040503050406030204" pitchFamily="18" charset="0"/>
                            </a:rPr>
                            <m:t>𝑤</m:t>
                          </m:r>
                        </m:den>
                      </m:f>
                      <m:r>
                        <a:rPr lang="en-US" sz="2400" i="0" dirty="0">
                          <a:latin typeface="Cambria Math" panose="02040503050406030204" pitchFamily="18" charset="0"/>
                        </a:rPr>
                        <m:t>=</m:t>
                      </m:r>
                      <m:r>
                        <a:rPr lang="en-US" sz="2400" i="1" dirty="0">
                          <a:latin typeface="Cambria Math" panose="02040503050406030204" pitchFamily="18" charset="0"/>
                        </a:rPr>
                        <m:t>𝑤</m:t>
                      </m:r>
                      <m:r>
                        <a:rPr lang="en-US" sz="2400" i="0" dirty="0">
                          <a:latin typeface="Cambria Math" panose="02040503050406030204" pitchFamily="18" charset="0"/>
                        </a:rPr>
                        <m:t>−</m:t>
                      </m:r>
                      <m:nary>
                        <m:naryPr>
                          <m:chr m:val="∑"/>
                          <m:ctrlPr>
                            <a:rPr lang="en-US" sz="2400" i="1" dirty="0" smtClean="0">
                              <a:latin typeface="Cambria Math" panose="02040503050406030204" pitchFamily="18" charset="0"/>
                            </a:rPr>
                          </m:ctrlPr>
                        </m:naryPr>
                        <m:sub>
                          <m:r>
                            <m:rPr>
                              <m:brk m:alnAt="23"/>
                            </m:rPr>
                            <a:rPr lang="en-US" sz="2400" b="0" i="1" dirty="0" smtClean="0">
                              <a:latin typeface="Cambria Math" panose="02040503050406030204" pitchFamily="18" charset="0"/>
                            </a:rPr>
                            <m:t>𝑖</m:t>
                          </m:r>
                        </m:sub>
                        <m:sup>
                          <m:r>
                            <a:rPr lang="en-US" sz="2400" b="0" i="1" dirty="0" smtClean="0">
                              <a:latin typeface="Cambria Math" panose="02040503050406030204" pitchFamily="18" charset="0"/>
                            </a:rPr>
                            <m:t>𝑚</m:t>
                          </m:r>
                        </m:sup>
                        <m:e>
                          <m:sSub>
                            <m:sSubPr>
                              <m:ctrlPr>
                                <a:rPr lang="en-US" sz="2400" i="1" dirty="0">
                                  <a:solidFill>
                                    <a:srgbClr val="836967"/>
                                  </a:solidFill>
                                  <a:latin typeface="Cambria Math" panose="02040503050406030204" pitchFamily="18" charset="0"/>
                                </a:rPr>
                              </m:ctrlPr>
                            </m:sSubPr>
                            <m:e>
                              <m:r>
                                <a:rPr lang="en-US" sz="2400" i="1" dirty="0">
                                  <a:latin typeface="Cambria Math" panose="02040503050406030204" pitchFamily="18" charset="0"/>
                                </a:rPr>
                                <m:t>𝛼</m:t>
                              </m:r>
                            </m:e>
                            <m:sub>
                              <m:r>
                                <a:rPr lang="en-US" sz="2400" i="1" dirty="0">
                                  <a:latin typeface="Cambria Math" panose="02040503050406030204" pitchFamily="18" charset="0"/>
                                </a:rPr>
                                <m:t>𝑖</m:t>
                              </m:r>
                            </m:sub>
                          </m:sSub>
                          <m:sSub>
                            <m:sSubPr>
                              <m:ctrlPr>
                                <a:rPr lang="en-US" sz="2400" i="1" dirty="0">
                                  <a:solidFill>
                                    <a:srgbClr val="836967"/>
                                  </a:solidFill>
                                  <a:latin typeface="Cambria Math" panose="02040503050406030204" pitchFamily="18" charset="0"/>
                                </a:rPr>
                              </m:ctrlPr>
                            </m:sSubPr>
                            <m:e>
                              <m:r>
                                <a:rPr lang="en-US" sz="2400" i="1" dirty="0">
                                  <a:latin typeface="Cambria Math" panose="02040503050406030204" pitchFamily="18" charset="0"/>
                                </a:rPr>
                                <m:t>𝑦</m:t>
                              </m:r>
                            </m:e>
                            <m:sub>
                              <m:r>
                                <a:rPr lang="en-US" sz="2400" i="1" dirty="0">
                                  <a:latin typeface="Cambria Math" panose="02040503050406030204" pitchFamily="18" charset="0"/>
                                </a:rPr>
                                <m:t>𝑖</m:t>
                              </m:r>
                            </m:sub>
                          </m:sSub>
                          <m:sSub>
                            <m:sSubPr>
                              <m:ctrlPr>
                                <a:rPr lang="en-US" sz="2400" i="1" dirty="0">
                                  <a:solidFill>
                                    <a:srgbClr val="836967"/>
                                  </a:solidFill>
                                  <a:latin typeface="Cambria Math" panose="02040503050406030204" pitchFamily="18" charset="0"/>
                                </a:rPr>
                              </m:ctrlPr>
                            </m:sSubPr>
                            <m:e>
                              <m:r>
                                <a:rPr lang="en-US" sz="2400" i="1" dirty="0">
                                  <a:latin typeface="Cambria Math" panose="02040503050406030204" pitchFamily="18" charset="0"/>
                                </a:rPr>
                                <m:t>𝑥</m:t>
                              </m:r>
                            </m:e>
                            <m:sub>
                              <m:r>
                                <a:rPr lang="en-US" sz="2400" i="1" dirty="0">
                                  <a:latin typeface="Cambria Math" panose="02040503050406030204" pitchFamily="18" charset="0"/>
                                </a:rPr>
                                <m:t>𝑖</m:t>
                              </m:r>
                            </m:sub>
                          </m:sSub>
                        </m:e>
                      </m:nary>
                    </m:oMath>
                  </m:oMathPara>
                </a14:m>
                <a:endParaRPr lang="en-IN" sz="3200" dirty="0"/>
              </a:p>
              <a:p>
                <a:pPr marL="12700">
                  <a:lnSpc>
                    <a:spcPct val="100000"/>
                  </a:lnSpc>
                  <a:spcBef>
                    <a:spcPts val="100"/>
                  </a:spcBef>
                  <a:tabLst>
                    <a:tab pos="481965" algn="l"/>
                  </a:tabLst>
                </a:pPr>
                <a:endParaRPr lang="en-IN" sz="3200" dirty="0"/>
              </a:p>
              <a:p>
                <a:pPr marL="12700">
                  <a:lnSpc>
                    <a:spcPct val="100000"/>
                  </a:lnSpc>
                  <a:spcBef>
                    <a:spcPts val="100"/>
                  </a:spcBef>
                  <a:tabLst>
                    <a:tab pos="481965" algn="l"/>
                  </a:tabLst>
                </a:pPr>
                <a:r>
                  <a:rPr lang="en-IN" sz="3200" dirty="0"/>
                  <a:t>Putting </a:t>
                </a:r>
                <a:r>
                  <a:rPr lang="en-IN" sz="3200" dirty="0" err="1"/>
                  <a:t>eq</a:t>
                </a:r>
                <a:r>
                  <a:rPr lang="en-IN" sz="3200" dirty="0"/>
                  <a:t>(3) we get-</a:t>
                </a:r>
              </a:p>
              <a:p>
                <a:pPr marL="12700">
                  <a:spcBef>
                    <a:spcPts val="100"/>
                  </a:spcBef>
                  <a:tabLst>
                    <a:tab pos="481965" algn="l"/>
                  </a:tabLst>
                </a:pPr>
                <a14:m>
                  <m:oMath xmlns:m="http://schemas.openxmlformats.org/officeDocument/2006/math">
                    <m:r>
                      <a:rPr lang="en-IN" sz="3200" b="0" i="1" dirty="0" smtClean="0">
                        <a:latin typeface="Cambria Math" panose="02040503050406030204" pitchFamily="18" charset="0"/>
                      </a:rPr>
                      <m:t>                         </m:t>
                    </m:r>
                    <m:r>
                      <a:rPr lang="en-US" sz="3200" i="1" dirty="0" smtClean="0">
                        <a:latin typeface="Cambria Math" panose="02040503050406030204" pitchFamily="18" charset="0"/>
                      </a:rPr>
                      <m:t>𝑤</m:t>
                    </m:r>
                    <m:r>
                      <a:rPr lang="en-IN" sz="3200" b="0" i="0" dirty="0" smtClean="0">
                        <a:latin typeface="Cambria Math" panose="02040503050406030204" pitchFamily="18" charset="0"/>
                      </a:rPr>
                      <m:t>=</m:t>
                    </m:r>
                  </m:oMath>
                </a14:m>
                <a:r>
                  <a:rPr lang="en-US" sz="3200" dirty="0">
                    <a:cs typeface="Times New Roman" panose="02020603050405020304"/>
                  </a:rPr>
                  <a:t>  </a:t>
                </a:r>
                <a14:m>
                  <m:oMath xmlns:m="http://schemas.openxmlformats.org/officeDocument/2006/math">
                    <m:nary>
                      <m:naryPr>
                        <m:chr m:val="∑"/>
                        <m:limLoc m:val="undOvr"/>
                        <m:grow m:val="on"/>
                        <m:ctrlPr>
                          <a:rPr lang="en-US" sz="3200" i="1" dirty="0">
                            <a:latin typeface="Cambria Math" panose="02040503050406030204" pitchFamily="18" charset="0"/>
                          </a:rPr>
                        </m:ctrlPr>
                      </m:naryPr>
                      <m:sub>
                        <m:r>
                          <a:rPr lang="en-US" sz="3200" i="1" dirty="0">
                            <a:latin typeface="Cambria Math" panose="02040503050406030204" pitchFamily="18" charset="0"/>
                          </a:rPr>
                          <m:t>𝑖</m:t>
                        </m:r>
                        <m:r>
                          <a:rPr lang="en-US" sz="3200" dirty="0">
                            <a:latin typeface="Cambria Math" panose="02040503050406030204" pitchFamily="18" charset="0"/>
                          </a:rPr>
                          <m:t>=1</m:t>
                        </m:r>
                      </m:sub>
                      <m:sup>
                        <m:r>
                          <a:rPr lang="en-US" sz="3200" i="1" dirty="0">
                            <a:latin typeface="Cambria Math" panose="02040503050406030204" pitchFamily="18" charset="0"/>
                          </a:rPr>
                          <m:t>𝑚</m:t>
                        </m:r>
                      </m:sup>
                      <m:e>
                        <m:sSub>
                          <m:sSubPr>
                            <m:ctrlPr>
                              <a:rPr lang="en-US" sz="3200" i="1" dirty="0">
                                <a:solidFill>
                                  <a:srgbClr val="836967"/>
                                </a:solidFill>
                                <a:latin typeface="Cambria Math" panose="02040503050406030204" pitchFamily="18" charset="0"/>
                              </a:rPr>
                            </m:ctrlPr>
                          </m:sSubPr>
                          <m:e>
                            <m:r>
                              <a:rPr lang="en-US" sz="3200" i="1" dirty="0">
                                <a:latin typeface="Cambria Math" panose="02040503050406030204" pitchFamily="18" charset="0"/>
                              </a:rPr>
                              <m:t>𝛼</m:t>
                            </m:r>
                          </m:e>
                          <m:sub>
                            <m:r>
                              <a:rPr lang="en-US" sz="3200" i="1" dirty="0">
                                <a:latin typeface="Cambria Math" panose="02040503050406030204" pitchFamily="18" charset="0"/>
                              </a:rPr>
                              <m:t>𝑖</m:t>
                            </m:r>
                          </m:sub>
                        </m:sSub>
                        <m:sSub>
                          <m:sSubPr>
                            <m:ctrlPr>
                              <a:rPr lang="en-US" sz="3200" i="1" dirty="0">
                                <a:solidFill>
                                  <a:srgbClr val="836967"/>
                                </a:solidFill>
                                <a:latin typeface="Cambria Math" panose="02040503050406030204" pitchFamily="18" charset="0"/>
                              </a:rPr>
                            </m:ctrlPr>
                          </m:sSubPr>
                          <m:e>
                            <m:r>
                              <a:rPr lang="en-US" sz="3200" i="1" dirty="0">
                                <a:latin typeface="Cambria Math" panose="02040503050406030204" pitchFamily="18" charset="0"/>
                              </a:rPr>
                              <m:t>𝑦</m:t>
                            </m:r>
                          </m:e>
                          <m:sub>
                            <m:r>
                              <a:rPr lang="en-US" sz="3200" i="1" dirty="0">
                                <a:latin typeface="Cambria Math" panose="02040503050406030204" pitchFamily="18" charset="0"/>
                              </a:rPr>
                              <m:t>𝑖</m:t>
                            </m:r>
                          </m:sub>
                        </m:sSub>
                      </m:e>
                    </m:nary>
                    <m:r>
                      <a:rPr lang="en-IN" sz="3200" b="0" i="1" dirty="0" smtClean="0">
                        <a:latin typeface="Cambria Math" panose="02040503050406030204" pitchFamily="18" charset="0"/>
                      </a:rPr>
                      <m:t>𝑥</m:t>
                    </m:r>
                    <m:r>
                      <a:rPr lang="en-IN" sz="3200" b="0" i="1" baseline="-25000" dirty="0" smtClean="0">
                        <a:latin typeface="Cambria Math" panose="02040503050406030204" pitchFamily="18" charset="0"/>
                      </a:rPr>
                      <m:t>𝑖</m:t>
                    </m:r>
                    <m:r>
                      <a:rPr lang="en-IN" sz="3200" b="0" i="1" baseline="-25000" dirty="0" smtClean="0">
                        <a:latin typeface="Cambria Math" panose="02040503050406030204" pitchFamily="18" charset="0"/>
                      </a:rPr>
                      <m:t>  →</m:t>
                    </m:r>
                    <m:r>
                      <a:rPr lang="en-IN" sz="3200" b="0" i="1" dirty="0" smtClean="0">
                        <a:solidFill>
                          <a:schemeClr val="accent2"/>
                        </a:solidFill>
                        <a:latin typeface="Cambria Math" panose="02040503050406030204" pitchFamily="18" charset="0"/>
                        <a:ea typeface="Cambria Math" panose="02040503050406030204" pitchFamily="18" charset="0"/>
                      </a:rPr>
                      <m:t>𝑒</m:t>
                    </m:r>
                    <m:r>
                      <a:rPr lang="en-IN" sz="3200" i="1" dirty="0">
                        <a:solidFill>
                          <a:schemeClr val="accent2"/>
                        </a:solidFill>
                        <a:latin typeface="Cambria Math" panose="02040503050406030204" pitchFamily="18" charset="0"/>
                        <a:ea typeface="Cambria Math" panose="02040503050406030204" pitchFamily="18" charset="0"/>
                      </a:rPr>
                      <m:t>𝑞</m:t>
                    </m:r>
                    <m:r>
                      <a:rPr lang="en-IN" sz="3200" i="1" dirty="0">
                        <a:solidFill>
                          <a:schemeClr val="accent2"/>
                        </a:solidFill>
                        <a:latin typeface="Cambria Math" panose="02040503050406030204" pitchFamily="18" charset="0"/>
                        <a:ea typeface="Cambria Math" panose="02040503050406030204" pitchFamily="18" charset="0"/>
                      </a:rPr>
                      <m:t>(5)</m:t>
                    </m:r>
                  </m:oMath>
                </a14:m>
                <a:endParaRPr lang="en-US" sz="3200" dirty="0">
                  <a:cs typeface="Times New Roman" panose="02020603050405020304"/>
                </a:endParaRPr>
              </a:p>
            </p:txBody>
          </p:sp>
        </mc:Choice>
        <mc:Fallback>
          <p:sp>
            <p:nvSpPr>
              <p:cNvPr id="20" name="TextBox 19">
                <a:extLst>
                  <a:ext uri="{FF2B5EF4-FFF2-40B4-BE49-F238E27FC236}">
                    <a16:creationId xmlns:a16="http://schemas.microsoft.com/office/drawing/2014/main" id="{065C6A77-D09B-DAFA-0833-505764EFF563}"/>
                  </a:ext>
                </a:extLst>
              </p:cNvPr>
              <p:cNvSpPr txBox="1">
                <a:spLocks noRot="1" noChangeAspect="1" noMove="1" noResize="1" noEditPoints="1" noAdjustHandles="1" noChangeArrowheads="1" noChangeShapeType="1" noTextEdit="1"/>
              </p:cNvSpPr>
              <p:nvPr/>
            </p:nvSpPr>
            <p:spPr>
              <a:xfrm>
                <a:off x="7124699" y="5433847"/>
                <a:ext cx="7038899" cy="3110467"/>
              </a:xfrm>
              <a:prstGeom prst="rect">
                <a:avLst/>
              </a:prstGeom>
              <a:blipFill>
                <a:blip r:embed="rId6"/>
                <a:stretch>
                  <a:fillRect l="-2080" t="-2544" r="-1733"/>
                </a:stretch>
              </a:blipFill>
            </p:spPr>
            <p:txBody>
              <a:bodyPr/>
              <a:lstStyle/>
              <a:p>
                <a:r>
                  <a:rPr lang="en-IN">
                    <a:noFill/>
                  </a:rPr>
                  <a:t> </a:t>
                </a:r>
              </a:p>
            </p:txBody>
          </p:sp>
        </mc:Fallback>
      </mc:AlternateContent>
    </p:spTree>
    <p:extLst>
      <p:ext uri="{BB962C8B-B14F-4D97-AF65-F5344CB8AC3E}">
        <p14:creationId xmlns:p14="http://schemas.microsoft.com/office/powerpoint/2010/main" val="10552156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C152760-C79E-FE5B-7EC9-B58B69F115F6}"/>
              </a:ext>
            </a:extLst>
          </p:cNvPr>
          <p:cNvGrpSpPr/>
          <p:nvPr/>
        </p:nvGrpSpPr>
        <p:grpSpPr>
          <a:xfrm>
            <a:off x="15201900" y="0"/>
            <a:ext cx="3086100" cy="10287000"/>
            <a:chOff x="0" y="0"/>
            <a:chExt cx="812800" cy="2709333"/>
          </a:xfrm>
        </p:grpSpPr>
        <p:sp>
          <p:nvSpPr>
            <p:cNvPr id="3" name="Freeform 4">
              <a:extLst>
                <a:ext uri="{FF2B5EF4-FFF2-40B4-BE49-F238E27FC236}">
                  <a16:creationId xmlns:a16="http://schemas.microsoft.com/office/drawing/2014/main" id="{8FCDC4B4-C93E-89F3-EB70-76C147F2170B}"/>
                </a:ext>
              </a:extLst>
            </p:cNvPr>
            <p:cNvSpPr/>
            <p:nvPr/>
          </p:nvSpPr>
          <p:spPr>
            <a:xfrm>
              <a:off x="0" y="0"/>
              <a:ext cx="812800" cy="2709333"/>
            </a:xfrm>
            <a:custGeom>
              <a:avLst/>
              <a:gdLst/>
              <a:ahLst/>
              <a:cxnLst/>
              <a:rect l="l" t="t" r="r" b="b"/>
              <a:pathLst>
                <a:path w="812800" h="2709333">
                  <a:moveTo>
                    <a:pt x="0" y="0"/>
                  </a:moveTo>
                  <a:lnTo>
                    <a:pt x="812800" y="0"/>
                  </a:lnTo>
                  <a:lnTo>
                    <a:pt x="812800" y="2709333"/>
                  </a:lnTo>
                  <a:lnTo>
                    <a:pt x="0" y="2709333"/>
                  </a:lnTo>
                  <a:close/>
                </a:path>
              </a:pathLst>
            </a:custGeom>
            <a:solidFill>
              <a:srgbClr val="593C8F"/>
            </a:solidFill>
          </p:spPr>
        </p:sp>
        <p:sp>
          <p:nvSpPr>
            <p:cNvPr id="4" name="TextBox 3">
              <a:extLst>
                <a:ext uri="{FF2B5EF4-FFF2-40B4-BE49-F238E27FC236}">
                  <a16:creationId xmlns:a16="http://schemas.microsoft.com/office/drawing/2014/main" id="{E7F3270F-A760-DF3E-A2A4-7E30C393BCFC}"/>
                </a:ext>
              </a:extLst>
            </p:cNvPr>
            <p:cNvSpPr txBox="1"/>
            <p:nvPr/>
          </p:nvSpPr>
          <p:spPr>
            <a:xfrm>
              <a:off x="0" y="-47625"/>
              <a:ext cx="812800" cy="2756958"/>
            </a:xfrm>
            <a:prstGeom prst="rect">
              <a:avLst/>
            </a:prstGeom>
          </p:spPr>
          <p:txBody>
            <a:bodyPr lIns="50800" tIns="50800" rIns="50800" bIns="50800" rtlCol="0" anchor="ctr"/>
            <a:lstStyle/>
            <a:p>
              <a:pPr algn="ctr">
                <a:lnSpc>
                  <a:spcPts val="2659"/>
                </a:lnSpc>
              </a:pPr>
              <a:endParaRPr/>
            </a:p>
          </p:txBody>
        </p:sp>
      </p:grp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C27A4E7C-3A3D-A4D3-53F3-30532E930EC6}"/>
                  </a:ext>
                </a:extLst>
              </p:cNvPr>
              <p:cNvSpPr txBox="1"/>
              <p:nvPr/>
            </p:nvSpPr>
            <p:spPr>
              <a:xfrm>
                <a:off x="3176954" y="1388762"/>
                <a:ext cx="10667533" cy="787716"/>
              </a:xfrm>
              <a:prstGeom prst="rect">
                <a:avLst/>
              </a:prstGeom>
              <a:noFill/>
            </p:spPr>
            <p:txBody>
              <a:bodyPr wrap="square">
                <a:spAutoFit/>
              </a:bodyPr>
              <a:lstStyle/>
              <a:p>
                <a:r>
                  <a:rPr lang="en-IN" sz="3200" dirty="0" smtClean="0">
                    <a:solidFill>
                      <a:schemeClr val="tx1"/>
                    </a:solidFill>
                  </a:rPr>
                  <a:t>L(</a:t>
                </a:r>
                <a:r>
                  <a:rPr lang="en-IN" sz="3200" dirty="0" err="1"/>
                  <a:t>w</a:t>
                </a:r>
                <a:r>
                  <a:rPr lang="en-IN" sz="3200" dirty="0" err="1">
                    <a:solidFill>
                      <a:schemeClr val="tx1"/>
                    </a:solidFill>
                  </a:rPr>
                  <a:t>,b</a:t>
                </a:r>
                <a:r>
                  <a:rPr lang="en-IN" sz="3200" dirty="0">
                    <a:solidFill>
                      <a:schemeClr val="tx1"/>
                    </a:solidFill>
                  </a:rPr>
                  <a:t>,</a:t>
                </a:r>
                <a14:m>
                  <m:oMath xmlns:m="http://schemas.openxmlformats.org/officeDocument/2006/math">
                    <m:r>
                      <a:rPr lang="en-IN" sz="3200" i="1" smtClean="0">
                        <a:solidFill>
                          <a:schemeClr val="tx1"/>
                        </a:solidFill>
                        <a:latin typeface="Cambria Math" panose="02040503050406030204" pitchFamily="18" charset="0"/>
                      </a:rPr>
                      <m:t>𝑎</m:t>
                    </m:r>
                  </m:oMath>
                </a14:m>
                <a:r>
                  <a:rPr lang="en-IN" sz="3200" dirty="0">
                    <a:solidFill>
                      <a:schemeClr val="tx1"/>
                    </a:solidFill>
                  </a:rPr>
                  <a:t>)=</a:t>
                </a:r>
                <a14:m>
                  <m:oMath xmlns:m="http://schemas.openxmlformats.org/officeDocument/2006/math">
                    <m:f>
                      <m:fPr>
                        <m:ctrlPr>
                          <a:rPr lang="en-IN" sz="3200" i="1" smtClean="0">
                            <a:solidFill>
                              <a:schemeClr val="tx1"/>
                            </a:solidFill>
                            <a:latin typeface="Cambria Math" panose="02040503050406030204" pitchFamily="18" charset="0"/>
                          </a:rPr>
                        </m:ctrlPr>
                      </m:fPr>
                      <m:num>
                        <m:r>
                          <a:rPr lang="en-IN" sz="3200">
                            <a:solidFill>
                              <a:schemeClr val="tx1"/>
                            </a:solidFill>
                            <a:latin typeface="Cambria Math" panose="02040503050406030204" pitchFamily="18" charset="0"/>
                          </a:rPr>
                          <m:t>1</m:t>
                        </m:r>
                      </m:num>
                      <m:den>
                        <m:r>
                          <a:rPr lang="en-IN" sz="3200" i="0">
                            <a:solidFill>
                              <a:schemeClr val="tx1"/>
                            </a:solidFill>
                            <a:latin typeface="Cambria Math" panose="02040503050406030204" pitchFamily="18" charset="0"/>
                          </a:rPr>
                          <m:t>2</m:t>
                        </m:r>
                      </m:den>
                    </m:f>
                    <m:d>
                      <m:dPr>
                        <m:ctrlPr>
                          <a:rPr lang="en-IN" sz="3200" b="0" i="1" smtClean="0">
                            <a:solidFill>
                              <a:schemeClr val="tx1"/>
                            </a:solidFill>
                            <a:latin typeface="Cambria Math" panose="02040503050406030204" pitchFamily="18" charset="0"/>
                          </a:rPr>
                        </m:ctrlPr>
                      </m:dPr>
                      <m:e>
                        <m:r>
                          <a:rPr lang="en-IN" sz="3200" b="0" i="1" smtClean="0">
                            <a:solidFill>
                              <a:schemeClr val="tx1"/>
                            </a:solidFill>
                            <a:latin typeface="Cambria Math" panose="02040503050406030204" pitchFamily="18" charset="0"/>
                          </a:rPr>
                          <m:t>𝑤</m:t>
                        </m:r>
                        <m:r>
                          <a:rPr lang="en-US" sz="3200" b="0" i="1" baseline="30000" smtClean="0">
                            <a:solidFill>
                              <a:schemeClr val="tx1"/>
                            </a:solidFill>
                            <a:latin typeface="Cambria Math" panose="02040503050406030204" pitchFamily="18" charset="0"/>
                          </a:rPr>
                          <m:t>𝑇</m:t>
                        </m:r>
                        <m:r>
                          <a:rPr lang="en-IN" sz="3200" b="0" i="1" smtClean="0">
                            <a:solidFill>
                              <a:schemeClr val="tx1"/>
                            </a:solidFill>
                            <a:latin typeface="Cambria Math" panose="02040503050406030204" pitchFamily="18" charset="0"/>
                          </a:rPr>
                          <m:t>.</m:t>
                        </m:r>
                        <m:r>
                          <a:rPr lang="en-IN" sz="3200" b="0" i="1" smtClean="0">
                            <a:solidFill>
                              <a:schemeClr val="tx1"/>
                            </a:solidFill>
                            <a:latin typeface="Cambria Math" panose="02040503050406030204" pitchFamily="18" charset="0"/>
                          </a:rPr>
                          <m:t>𝑤</m:t>
                        </m:r>
                      </m:e>
                    </m:d>
                    <m:r>
                      <a:rPr lang="en-IN" sz="3200" b="0" i="1" smtClean="0">
                        <a:solidFill>
                          <a:schemeClr val="tx1"/>
                        </a:solidFill>
                        <a:latin typeface="Cambria Math" panose="02040503050406030204" pitchFamily="18" charset="0"/>
                      </a:rPr>
                      <m:t>−</m:t>
                    </m:r>
                    <m:nary>
                      <m:naryPr>
                        <m:chr m:val="∑"/>
                        <m:subHide m:val="on"/>
                        <m:supHide m:val="on"/>
                        <m:ctrlPr>
                          <a:rPr lang="en-IN" sz="3200" b="0" i="1" smtClean="0">
                            <a:solidFill>
                              <a:schemeClr val="tx1"/>
                            </a:solidFill>
                            <a:latin typeface="Cambria Math" panose="02040503050406030204" pitchFamily="18" charset="0"/>
                          </a:rPr>
                        </m:ctrlPr>
                      </m:naryPr>
                      <m:sub/>
                      <m:sup/>
                      <m:e>
                        <m:sSub>
                          <m:sSubPr>
                            <m:ctrlPr>
                              <a:rPr lang="en-IN" sz="3200" b="0" i="1" smtClean="0">
                                <a:solidFill>
                                  <a:schemeClr val="tx1"/>
                                </a:solidFill>
                                <a:latin typeface="Cambria Math" panose="02040503050406030204" pitchFamily="18" charset="0"/>
                              </a:rPr>
                            </m:ctrlPr>
                          </m:sSubPr>
                          <m:e>
                            <m:r>
                              <a:rPr lang="en-IN" sz="3200" b="0" i="1" smtClean="0">
                                <a:solidFill>
                                  <a:schemeClr val="tx1"/>
                                </a:solidFill>
                                <a:latin typeface="Cambria Math" panose="02040503050406030204" pitchFamily="18" charset="0"/>
                                <a:ea typeface="Cambria Math" panose="02040503050406030204" pitchFamily="18" charset="0"/>
                              </a:rPr>
                              <m:t>𝛼</m:t>
                            </m:r>
                          </m:e>
                          <m:sub>
                            <m:r>
                              <a:rPr lang="en-IN" sz="3200" b="0" i="1" smtClean="0">
                                <a:solidFill>
                                  <a:schemeClr val="tx1"/>
                                </a:solidFill>
                                <a:latin typeface="Cambria Math" panose="02040503050406030204" pitchFamily="18" charset="0"/>
                              </a:rPr>
                              <m:t>𝑖</m:t>
                            </m:r>
                          </m:sub>
                        </m:sSub>
                        <m:sSub>
                          <m:sSubPr>
                            <m:ctrlPr>
                              <a:rPr lang="en-IN" sz="3200" b="0" i="1" smtClean="0">
                                <a:solidFill>
                                  <a:schemeClr val="tx1"/>
                                </a:solidFill>
                                <a:latin typeface="Cambria Math" panose="02040503050406030204" pitchFamily="18" charset="0"/>
                              </a:rPr>
                            </m:ctrlPr>
                          </m:sSubPr>
                          <m:e>
                            <m:r>
                              <a:rPr lang="en-IN" sz="3200" b="0" i="1" smtClean="0">
                                <a:solidFill>
                                  <a:schemeClr val="tx1"/>
                                </a:solidFill>
                                <a:latin typeface="Cambria Math" panose="02040503050406030204" pitchFamily="18" charset="0"/>
                              </a:rPr>
                              <m:t>𝑦</m:t>
                            </m:r>
                          </m:e>
                          <m:sub>
                            <m:r>
                              <a:rPr lang="en-IN" sz="3200" b="0" i="1" smtClean="0">
                                <a:solidFill>
                                  <a:schemeClr val="tx1"/>
                                </a:solidFill>
                                <a:latin typeface="Cambria Math" panose="02040503050406030204" pitchFamily="18" charset="0"/>
                              </a:rPr>
                              <m:t>𝑖</m:t>
                            </m:r>
                          </m:sub>
                        </m:sSub>
                        <m:r>
                          <a:rPr lang="en-IN" sz="3200" b="0" i="1" smtClean="0">
                            <a:solidFill>
                              <a:schemeClr val="tx1"/>
                            </a:solidFill>
                            <a:latin typeface="Cambria Math" panose="02040503050406030204" pitchFamily="18" charset="0"/>
                          </a:rPr>
                          <m:t>(</m:t>
                        </m:r>
                        <m:r>
                          <a:rPr lang="en-IN" sz="3200" b="0" i="1" smtClean="0">
                            <a:solidFill>
                              <a:schemeClr val="tx1"/>
                            </a:solidFill>
                            <a:latin typeface="Cambria Math" panose="02040503050406030204" pitchFamily="18" charset="0"/>
                          </a:rPr>
                          <m:t>𝑤</m:t>
                        </m:r>
                        <m:r>
                          <a:rPr lang="en-IN" sz="3200" b="0" i="1" smtClean="0">
                            <a:solidFill>
                              <a:schemeClr val="tx1"/>
                            </a:solidFill>
                            <a:latin typeface="Cambria Math" panose="02040503050406030204" pitchFamily="18" charset="0"/>
                          </a:rPr>
                          <m:t>.</m:t>
                        </m:r>
                        <m:sSub>
                          <m:sSubPr>
                            <m:ctrlPr>
                              <a:rPr lang="en-IN" sz="3200" b="0" i="1" smtClean="0">
                                <a:solidFill>
                                  <a:schemeClr val="tx1"/>
                                </a:solidFill>
                                <a:latin typeface="Cambria Math" panose="02040503050406030204" pitchFamily="18" charset="0"/>
                              </a:rPr>
                            </m:ctrlPr>
                          </m:sSubPr>
                          <m:e>
                            <m:r>
                              <a:rPr lang="en-IN" sz="3200" b="0" i="1" smtClean="0">
                                <a:solidFill>
                                  <a:schemeClr val="tx1"/>
                                </a:solidFill>
                                <a:latin typeface="Cambria Math" panose="02040503050406030204" pitchFamily="18" charset="0"/>
                              </a:rPr>
                              <m:t>𝑥</m:t>
                            </m:r>
                          </m:e>
                          <m:sub>
                            <m:r>
                              <a:rPr lang="en-IN" sz="3200" b="0" i="1" smtClean="0">
                                <a:solidFill>
                                  <a:schemeClr val="tx1"/>
                                </a:solidFill>
                                <a:latin typeface="Cambria Math" panose="02040503050406030204" pitchFamily="18" charset="0"/>
                              </a:rPr>
                              <m:t>𝑖</m:t>
                            </m:r>
                          </m:sub>
                        </m:sSub>
                      </m:e>
                    </m:nary>
                    <m:r>
                      <a:rPr lang="en-IN" sz="3200" b="0" i="1" smtClean="0">
                        <a:solidFill>
                          <a:schemeClr val="tx1"/>
                        </a:solidFill>
                        <a:latin typeface="Cambria Math" panose="02040503050406030204" pitchFamily="18" charset="0"/>
                      </a:rPr>
                      <m:t>)−</m:t>
                    </m:r>
                    <m:nary>
                      <m:naryPr>
                        <m:chr m:val="∑"/>
                        <m:subHide m:val="on"/>
                        <m:supHide m:val="on"/>
                        <m:ctrlPr>
                          <a:rPr lang="en-IN" sz="3200" b="0" i="1" smtClean="0">
                            <a:solidFill>
                              <a:schemeClr val="tx1"/>
                            </a:solidFill>
                            <a:latin typeface="Cambria Math" panose="02040503050406030204" pitchFamily="18" charset="0"/>
                          </a:rPr>
                        </m:ctrlPr>
                      </m:naryPr>
                      <m:sub/>
                      <m:sup/>
                      <m:e>
                        <m:sSub>
                          <m:sSubPr>
                            <m:ctrlPr>
                              <a:rPr lang="en-IN" sz="3200" b="0" i="1" smtClean="0">
                                <a:solidFill>
                                  <a:schemeClr val="tx1"/>
                                </a:solidFill>
                                <a:latin typeface="Cambria Math" panose="02040503050406030204" pitchFamily="18" charset="0"/>
                              </a:rPr>
                            </m:ctrlPr>
                          </m:sSubPr>
                          <m:e>
                            <m:r>
                              <a:rPr lang="en-IN" sz="3200" b="0" i="1" smtClean="0">
                                <a:solidFill>
                                  <a:schemeClr val="tx1"/>
                                </a:solidFill>
                                <a:latin typeface="Cambria Math" panose="02040503050406030204" pitchFamily="18" charset="0"/>
                                <a:ea typeface="Cambria Math" panose="02040503050406030204" pitchFamily="18" charset="0"/>
                              </a:rPr>
                              <m:t>𝛼</m:t>
                            </m:r>
                          </m:e>
                          <m:sub>
                            <m:r>
                              <a:rPr lang="en-IN" sz="3200" b="0" i="1" smtClean="0">
                                <a:solidFill>
                                  <a:schemeClr val="tx1"/>
                                </a:solidFill>
                                <a:latin typeface="Cambria Math" panose="02040503050406030204" pitchFamily="18" charset="0"/>
                              </a:rPr>
                              <m:t>𝑖</m:t>
                            </m:r>
                          </m:sub>
                        </m:sSub>
                        <m:sSub>
                          <m:sSubPr>
                            <m:ctrlPr>
                              <a:rPr lang="en-IN" sz="3200" b="0" i="1" smtClean="0">
                                <a:solidFill>
                                  <a:schemeClr val="tx1"/>
                                </a:solidFill>
                                <a:latin typeface="Cambria Math" panose="02040503050406030204" pitchFamily="18" charset="0"/>
                              </a:rPr>
                            </m:ctrlPr>
                          </m:sSubPr>
                          <m:e>
                            <m:r>
                              <a:rPr lang="en-IN" sz="3200" b="0" i="1" smtClean="0">
                                <a:solidFill>
                                  <a:schemeClr val="tx1"/>
                                </a:solidFill>
                                <a:latin typeface="Cambria Math" panose="02040503050406030204" pitchFamily="18" charset="0"/>
                              </a:rPr>
                              <m:t>𝑦</m:t>
                            </m:r>
                          </m:e>
                          <m:sub>
                            <m:r>
                              <a:rPr lang="en-IN" sz="3200" b="0" i="1" smtClean="0">
                                <a:solidFill>
                                  <a:schemeClr val="tx1"/>
                                </a:solidFill>
                                <a:latin typeface="Cambria Math" panose="02040503050406030204" pitchFamily="18" charset="0"/>
                              </a:rPr>
                              <m:t>𝑖</m:t>
                            </m:r>
                          </m:sub>
                        </m:sSub>
                        <m:r>
                          <a:rPr lang="en-IN" sz="3200" b="0" i="1" smtClean="0">
                            <a:solidFill>
                              <a:schemeClr val="tx1"/>
                            </a:solidFill>
                            <a:latin typeface="Cambria Math" panose="02040503050406030204" pitchFamily="18" charset="0"/>
                          </a:rPr>
                          <m:t>𝑏</m:t>
                        </m:r>
                      </m:e>
                    </m:nary>
                    <m:r>
                      <a:rPr lang="en-IN" sz="3200" b="0" i="1" smtClean="0">
                        <a:solidFill>
                          <a:schemeClr val="tx1"/>
                        </a:solidFill>
                        <a:latin typeface="Cambria Math" panose="02040503050406030204" pitchFamily="18" charset="0"/>
                      </a:rPr>
                      <m:t>+</m:t>
                    </m:r>
                    <m:nary>
                      <m:naryPr>
                        <m:chr m:val="∑"/>
                        <m:subHide m:val="on"/>
                        <m:supHide m:val="on"/>
                        <m:ctrlPr>
                          <a:rPr lang="en-IN" sz="3200" b="0" i="1" smtClean="0">
                            <a:solidFill>
                              <a:schemeClr val="tx1"/>
                            </a:solidFill>
                            <a:latin typeface="Cambria Math" panose="02040503050406030204" pitchFamily="18" charset="0"/>
                          </a:rPr>
                        </m:ctrlPr>
                      </m:naryPr>
                      <m:sub/>
                      <m:sup/>
                      <m:e>
                        <m:sSub>
                          <m:sSubPr>
                            <m:ctrlPr>
                              <a:rPr lang="en-IN" sz="3200" b="0" i="1" smtClean="0">
                                <a:solidFill>
                                  <a:schemeClr val="tx1"/>
                                </a:solidFill>
                                <a:latin typeface="Cambria Math" panose="02040503050406030204" pitchFamily="18" charset="0"/>
                              </a:rPr>
                            </m:ctrlPr>
                          </m:sSubPr>
                          <m:e>
                            <m:r>
                              <a:rPr lang="en-IN" sz="3200" b="0" i="1" smtClean="0">
                                <a:solidFill>
                                  <a:schemeClr val="tx1"/>
                                </a:solidFill>
                                <a:latin typeface="Cambria Math" panose="02040503050406030204" pitchFamily="18" charset="0"/>
                                <a:ea typeface="Cambria Math" panose="02040503050406030204" pitchFamily="18" charset="0"/>
                              </a:rPr>
                              <m:t>𝛼</m:t>
                            </m:r>
                          </m:e>
                          <m:sub>
                            <m:r>
                              <a:rPr lang="en-IN" sz="3200" b="0" i="1" smtClean="0">
                                <a:solidFill>
                                  <a:schemeClr val="tx1"/>
                                </a:solidFill>
                                <a:latin typeface="Cambria Math" panose="02040503050406030204" pitchFamily="18" charset="0"/>
                              </a:rPr>
                              <m:t>𝑖</m:t>
                            </m:r>
                          </m:sub>
                        </m:sSub>
                        <m:r>
                          <a:rPr lang="en-IN" sz="3200" i="1">
                            <a:solidFill>
                              <a:schemeClr val="accent2"/>
                            </a:solidFill>
                            <a:latin typeface="Cambria Math" panose="02040503050406030204" pitchFamily="18" charset="0"/>
                            <a:ea typeface="Cambria Math" panose="02040503050406030204" pitchFamily="18" charset="0"/>
                          </a:rPr>
                          <m:t>→</m:t>
                        </m:r>
                        <m:r>
                          <a:rPr lang="en-IN" sz="3200" i="1">
                            <a:solidFill>
                              <a:schemeClr val="accent2"/>
                            </a:solidFill>
                            <a:latin typeface="Cambria Math" panose="02040503050406030204" pitchFamily="18" charset="0"/>
                            <a:ea typeface="Cambria Math" panose="02040503050406030204" pitchFamily="18" charset="0"/>
                          </a:rPr>
                          <m:t>𝑒𝑞</m:t>
                        </m:r>
                        <m:d>
                          <m:dPr>
                            <m:ctrlPr>
                              <a:rPr lang="en-IN" sz="3200" i="1">
                                <a:solidFill>
                                  <a:schemeClr val="accent2"/>
                                </a:solidFill>
                                <a:latin typeface="Cambria Math" panose="02040503050406030204" pitchFamily="18" charset="0"/>
                                <a:ea typeface="Cambria Math" panose="02040503050406030204" pitchFamily="18" charset="0"/>
                              </a:rPr>
                            </m:ctrlPr>
                          </m:dPr>
                          <m:e>
                            <m:r>
                              <a:rPr lang="en-IN" sz="3200" b="0" i="1" smtClean="0">
                                <a:solidFill>
                                  <a:schemeClr val="accent2"/>
                                </a:solidFill>
                                <a:latin typeface="Cambria Math" panose="02040503050406030204" pitchFamily="18" charset="0"/>
                                <a:ea typeface="Cambria Math" panose="02040503050406030204" pitchFamily="18" charset="0"/>
                              </a:rPr>
                              <m:t>6</m:t>
                            </m:r>
                          </m:e>
                        </m:d>
                      </m:e>
                    </m:nary>
                  </m:oMath>
                </a14:m>
                <a:endParaRPr lang="en-IN" sz="3200" dirty="0"/>
              </a:p>
            </p:txBody>
          </p:sp>
        </mc:Choice>
        <mc:Fallback>
          <p:sp>
            <p:nvSpPr>
              <p:cNvPr id="10" name="TextBox 9">
                <a:extLst>
                  <a:ext uri="{FF2B5EF4-FFF2-40B4-BE49-F238E27FC236}">
                    <a16:creationId xmlns:a16="http://schemas.microsoft.com/office/drawing/2014/main" id="{C27A4E7C-3A3D-A4D3-53F3-30532E930EC6}"/>
                  </a:ext>
                </a:extLst>
              </p:cNvPr>
              <p:cNvSpPr txBox="1">
                <a:spLocks noRot="1" noChangeAspect="1" noMove="1" noResize="1" noEditPoints="1" noAdjustHandles="1" noChangeArrowheads="1" noChangeShapeType="1" noTextEdit="1"/>
              </p:cNvSpPr>
              <p:nvPr/>
            </p:nvSpPr>
            <p:spPr>
              <a:xfrm>
                <a:off x="3176954" y="1388762"/>
                <a:ext cx="10667533" cy="787716"/>
              </a:xfrm>
              <a:prstGeom prst="rect">
                <a:avLst/>
              </a:prstGeom>
              <a:blipFill>
                <a:blip r:embed="rId2"/>
                <a:stretch>
                  <a:fillRect l="-1429" b="-12403"/>
                </a:stretch>
              </a:blipFill>
            </p:spPr>
            <p:txBody>
              <a:bodyPr/>
              <a:lstStyle/>
              <a:p>
                <a:r>
                  <a:rPr lang="en-IN">
                    <a:noFill/>
                  </a:rPr>
                  <a:t> </a:t>
                </a:r>
              </a:p>
            </p:txBody>
          </p:sp>
        </mc:Fallback>
      </mc:AlternateContent>
      <p:sp>
        <p:nvSpPr>
          <p:cNvPr id="14" name="TextBox 13">
            <a:extLst>
              <a:ext uri="{FF2B5EF4-FFF2-40B4-BE49-F238E27FC236}">
                <a16:creationId xmlns:a16="http://schemas.microsoft.com/office/drawing/2014/main" id="{5DE3AFF8-3999-99DC-10D7-9B2AB1C48BD8}"/>
              </a:ext>
            </a:extLst>
          </p:cNvPr>
          <p:cNvSpPr txBox="1"/>
          <p:nvPr/>
        </p:nvSpPr>
        <p:spPr>
          <a:xfrm>
            <a:off x="685800" y="881871"/>
            <a:ext cx="3701206" cy="523220"/>
          </a:xfrm>
          <a:prstGeom prst="rect">
            <a:avLst/>
          </a:prstGeom>
          <a:noFill/>
        </p:spPr>
        <p:txBody>
          <a:bodyPr wrap="none" rtlCol="0">
            <a:spAutoFit/>
          </a:bodyPr>
          <a:lstStyle/>
          <a:p>
            <a:r>
              <a:rPr lang="en-IN" sz="2800" dirty="0"/>
              <a:t>Expanding </a:t>
            </a:r>
            <a:r>
              <a:rPr lang="en-IN" sz="2800" dirty="0" err="1"/>
              <a:t>Eq</a:t>
            </a:r>
            <a:r>
              <a:rPr lang="en-IN" sz="2800" dirty="0"/>
              <a:t>(1) we get-</a:t>
            </a:r>
          </a:p>
        </p:txBody>
      </p:sp>
      <p:sp>
        <p:nvSpPr>
          <p:cNvPr id="19" name="TextBox 18">
            <a:extLst>
              <a:ext uri="{FF2B5EF4-FFF2-40B4-BE49-F238E27FC236}">
                <a16:creationId xmlns:a16="http://schemas.microsoft.com/office/drawing/2014/main" id="{39D4F332-0631-4263-22A9-F60AD7DD9D20}"/>
              </a:ext>
            </a:extLst>
          </p:cNvPr>
          <p:cNvSpPr txBox="1"/>
          <p:nvPr/>
        </p:nvSpPr>
        <p:spPr>
          <a:xfrm>
            <a:off x="685800" y="2835983"/>
            <a:ext cx="3286221" cy="523220"/>
          </a:xfrm>
          <a:prstGeom prst="rect">
            <a:avLst/>
          </a:prstGeom>
          <a:noFill/>
        </p:spPr>
        <p:txBody>
          <a:bodyPr wrap="none" rtlCol="0">
            <a:spAutoFit/>
          </a:bodyPr>
          <a:lstStyle/>
          <a:p>
            <a:r>
              <a:rPr lang="en-IN" sz="2800" dirty="0"/>
              <a:t>Putting </a:t>
            </a:r>
            <a:r>
              <a:rPr lang="en-IN" sz="2800" dirty="0" err="1"/>
              <a:t>eq</a:t>
            </a:r>
            <a:r>
              <a:rPr lang="en-IN" sz="2800" dirty="0"/>
              <a:t>(5) in </a:t>
            </a:r>
            <a:r>
              <a:rPr lang="en-IN" sz="2800" dirty="0" err="1"/>
              <a:t>eq</a:t>
            </a:r>
            <a:r>
              <a:rPr lang="en-IN" sz="2800" dirty="0"/>
              <a:t>(6)</a:t>
            </a:r>
          </a:p>
        </p:txBody>
      </p:sp>
      <mc:AlternateContent xmlns:mc="http://schemas.openxmlformats.org/markup-compatibility/2006">
        <mc:Choice xmlns:a14="http://schemas.microsoft.com/office/drawing/2010/main" Requires="a14">
          <p:sp>
            <p:nvSpPr>
              <p:cNvPr id="21" name="TextBox 20">
                <a:extLst>
                  <a:ext uri="{FF2B5EF4-FFF2-40B4-BE49-F238E27FC236}">
                    <a16:creationId xmlns:a16="http://schemas.microsoft.com/office/drawing/2014/main" id="{07051694-AAB4-C9BE-B6E3-D22971DB5745}"/>
                  </a:ext>
                </a:extLst>
              </p:cNvPr>
              <p:cNvSpPr txBox="1"/>
              <p:nvPr/>
            </p:nvSpPr>
            <p:spPr>
              <a:xfrm>
                <a:off x="2819866" y="3443448"/>
                <a:ext cx="11658134" cy="787716"/>
              </a:xfrm>
              <a:prstGeom prst="rect">
                <a:avLst/>
              </a:prstGeom>
              <a:noFill/>
            </p:spPr>
            <p:txBody>
              <a:bodyPr wrap="square">
                <a:spAutoFit/>
              </a:bodyPr>
              <a:lstStyle/>
              <a:p>
                <a:r>
                  <a:rPr lang="en-IN" sz="3200" dirty="0" smtClean="0">
                    <a:solidFill>
                      <a:schemeClr val="tx1"/>
                    </a:solidFill>
                  </a:rPr>
                  <a:t>L(b</a:t>
                </a:r>
                <a:r>
                  <a:rPr lang="en-IN" sz="3200" dirty="0">
                    <a:solidFill>
                      <a:schemeClr val="tx1"/>
                    </a:solidFill>
                  </a:rPr>
                  <a:t>,</a:t>
                </a:r>
                <a14:m>
                  <m:oMath xmlns:m="http://schemas.openxmlformats.org/officeDocument/2006/math">
                    <m:r>
                      <a:rPr lang="en-IN" sz="3200" i="1" smtClean="0">
                        <a:solidFill>
                          <a:schemeClr val="tx1"/>
                        </a:solidFill>
                        <a:latin typeface="Cambria Math" panose="02040503050406030204" pitchFamily="18" charset="0"/>
                      </a:rPr>
                      <m:t>𝑎</m:t>
                    </m:r>
                  </m:oMath>
                </a14:m>
                <a:r>
                  <a:rPr lang="en-IN" sz="3200" dirty="0">
                    <a:solidFill>
                      <a:schemeClr val="tx1"/>
                    </a:solidFill>
                  </a:rPr>
                  <a:t>)=</a:t>
                </a:r>
                <a:r>
                  <a:rPr lang="en-US" sz="3200" dirty="0">
                    <a:solidFill>
                      <a:schemeClr val="tx1"/>
                    </a:solidFill>
                  </a:rPr>
                  <a:t> </a:t>
                </a:r>
                <a14:m>
                  <m:oMath xmlns:m="http://schemas.openxmlformats.org/officeDocument/2006/math">
                    <m:nary>
                      <m:naryPr>
                        <m:chr m:val="∑"/>
                        <m:ctrlPr>
                          <a:rPr lang="en-US" sz="3200" i="1" dirty="0" smtClean="0">
                            <a:solidFill>
                              <a:schemeClr val="tx1"/>
                            </a:solidFill>
                            <a:latin typeface="Cambria Math" panose="02040503050406030204" pitchFamily="18" charset="0"/>
                          </a:rPr>
                        </m:ctrlPr>
                      </m:naryPr>
                      <m:sub>
                        <m:r>
                          <m:rPr>
                            <m:brk m:alnAt="23"/>
                          </m:rPr>
                          <a:rPr lang="en-IN" sz="3200" b="0" i="1" dirty="0" smtClean="0">
                            <a:solidFill>
                              <a:schemeClr val="tx1"/>
                            </a:solidFill>
                            <a:latin typeface="Cambria Math" panose="02040503050406030204" pitchFamily="18" charset="0"/>
                          </a:rPr>
                          <m:t>𝑖</m:t>
                        </m:r>
                        <m:r>
                          <a:rPr lang="en-IN" sz="3200" b="0" i="1" dirty="0" smtClean="0">
                            <a:solidFill>
                              <a:schemeClr val="tx1"/>
                            </a:solidFill>
                            <a:latin typeface="Cambria Math" panose="02040503050406030204" pitchFamily="18" charset="0"/>
                          </a:rPr>
                          <m:t>=1</m:t>
                        </m:r>
                      </m:sub>
                      <m:sup>
                        <m:r>
                          <a:rPr lang="en-IN" sz="3200" b="0" i="1" dirty="0" smtClean="0">
                            <a:solidFill>
                              <a:schemeClr val="tx1"/>
                            </a:solidFill>
                            <a:latin typeface="Cambria Math" panose="02040503050406030204" pitchFamily="18" charset="0"/>
                          </a:rPr>
                          <m:t>𝑚</m:t>
                        </m:r>
                      </m:sup>
                      <m:e>
                        <m:sSub>
                          <m:sSubPr>
                            <m:ctrlPr>
                              <a:rPr lang="en-US" sz="3200" i="1" dirty="0" smtClean="0">
                                <a:solidFill>
                                  <a:schemeClr val="tx1"/>
                                </a:solidFill>
                                <a:latin typeface="Cambria Math" panose="02040503050406030204" pitchFamily="18" charset="0"/>
                              </a:rPr>
                            </m:ctrlPr>
                          </m:sSubPr>
                          <m:e>
                            <m:r>
                              <a:rPr lang="en-US" sz="3200" i="1" dirty="0" smtClean="0">
                                <a:solidFill>
                                  <a:schemeClr val="tx1"/>
                                </a:solidFill>
                                <a:latin typeface="Cambria Math" panose="02040503050406030204" pitchFamily="18" charset="0"/>
                                <a:ea typeface="Cambria Math" panose="02040503050406030204" pitchFamily="18" charset="0"/>
                              </a:rPr>
                              <m:t>𝛼</m:t>
                            </m:r>
                          </m:e>
                          <m:sub>
                            <m:r>
                              <a:rPr lang="en-IN" sz="3200" b="0" i="1" dirty="0" smtClean="0">
                                <a:solidFill>
                                  <a:schemeClr val="tx1"/>
                                </a:solidFill>
                                <a:latin typeface="Cambria Math" panose="02040503050406030204" pitchFamily="18" charset="0"/>
                              </a:rPr>
                              <m:t>𝑖</m:t>
                            </m:r>
                          </m:sub>
                        </m:sSub>
                      </m:e>
                    </m:nary>
                    <m:r>
                      <a:rPr lang="en-IN" sz="3200" b="0" i="1" dirty="0" smtClean="0">
                        <a:solidFill>
                          <a:schemeClr val="tx1"/>
                        </a:solidFill>
                        <a:latin typeface="Cambria Math" panose="02040503050406030204" pitchFamily="18" charset="0"/>
                      </a:rPr>
                      <m:t>−</m:t>
                    </m:r>
                    <m:f>
                      <m:fPr>
                        <m:ctrlPr>
                          <a:rPr lang="en-IN" sz="3200" b="0" i="1" dirty="0" smtClean="0">
                            <a:solidFill>
                              <a:schemeClr val="tx1"/>
                            </a:solidFill>
                            <a:latin typeface="Cambria Math" panose="02040503050406030204" pitchFamily="18" charset="0"/>
                          </a:rPr>
                        </m:ctrlPr>
                      </m:fPr>
                      <m:num>
                        <m:r>
                          <a:rPr lang="en-IN" sz="3200" b="0" i="1" dirty="0" smtClean="0">
                            <a:solidFill>
                              <a:schemeClr val="tx1"/>
                            </a:solidFill>
                            <a:latin typeface="Cambria Math" panose="02040503050406030204" pitchFamily="18" charset="0"/>
                          </a:rPr>
                          <m:t>1</m:t>
                        </m:r>
                      </m:num>
                      <m:den>
                        <m:r>
                          <a:rPr lang="en-IN" sz="3200" b="0" i="1" dirty="0" smtClean="0">
                            <a:solidFill>
                              <a:schemeClr val="tx1"/>
                            </a:solidFill>
                            <a:latin typeface="Cambria Math" panose="02040503050406030204" pitchFamily="18" charset="0"/>
                          </a:rPr>
                          <m:t>2</m:t>
                        </m:r>
                      </m:den>
                    </m:f>
                    <m:nary>
                      <m:naryPr>
                        <m:chr m:val="∑"/>
                        <m:ctrlPr>
                          <a:rPr lang="en-US" sz="3200" i="1" dirty="0" smtClean="0">
                            <a:solidFill>
                              <a:schemeClr val="tx1"/>
                            </a:solidFill>
                            <a:latin typeface="Cambria Math" panose="02040503050406030204" pitchFamily="18" charset="0"/>
                          </a:rPr>
                        </m:ctrlPr>
                      </m:naryPr>
                      <m:sub>
                        <m:r>
                          <m:rPr>
                            <m:sty m:val="p"/>
                            <m:brk m:alnAt="23"/>
                          </m:rPr>
                          <a:rPr lang="en-IN" sz="3200" b="0" i="0" dirty="0" smtClean="0">
                            <a:solidFill>
                              <a:schemeClr val="tx1"/>
                            </a:solidFill>
                            <a:latin typeface="Cambria Math" panose="02040503050406030204" pitchFamily="18" charset="0"/>
                          </a:rPr>
                          <m:t>i</m:t>
                        </m:r>
                        <m:r>
                          <a:rPr lang="en-IN" sz="3200" b="0" i="0" dirty="0" smtClean="0">
                            <a:solidFill>
                              <a:schemeClr val="tx1"/>
                            </a:solidFill>
                            <a:latin typeface="Cambria Math" panose="02040503050406030204" pitchFamily="18" charset="0"/>
                          </a:rPr>
                          <m:t>,</m:t>
                        </m:r>
                        <m:r>
                          <m:rPr>
                            <m:sty m:val="p"/>
                          </m:rPr>
                          <a:rPr lang="en-IN" sz="3200" b="0" i="0" dirty="0" smtClean="0">
                            <a:solidFill>
                              <a:schemeClr val="tx1"/>
                            </a:solidFill>
                            <a:latin typeface="Cambria Math" panose="02040503050406030204" pitchFamily="18" charset="0"/>
                          </a:rPr>
                          <m:t>j</m:t>
                        </m:r>
                        <m:r>
                          <a:rPr lang="en-US" sz="3200" dirty="0">
                            <a:solidFill>
                              <a:schemeClr val="tx1"/>
                            </a:solidFill>
                            <a:latin typeface="Cambria Math" panose="02040503050406030204" pitchFamily="18" charset="0"/>
                          </a:rPr>
                          <m:t>=1</m:t>
                        </m:r>
                      </m:sub>
                      <m:sup>
                        <m:r>
                          <a:rPr lang="en-US" sz="3200" i="1" dirty="0">
                            <a:solidFill>
                              <a:schemeClr val="tx1"/>
                            </a:solidFill>
                            <a:latin typeface="Cambria Math" panose="02040503050406030204" pitchFamily="18" charset="0"/>
                          </a:rPr>
                          <m:t>𝑚</m:t>
                        </m:r>
                      </m:sup>
                      <m:e>
                        <m:sSub>
                          <m:sSubPr>
                            <m:ctrlPr>
                              <a:rPr lang="en-US" sz="3200" i="1" dirty="0">
                                <a:solidFill>
                                  <a:schemeClr val="tx1"/>
                                </a:solidFill>
                                <a:latin typeface="Cambria Math" panose="02040503050406030204" pitchFamily="18" charset="0"/>
                              </a:rPr>
                            </m:ctrlPr>
                          </m:sSubPr>
                          <m:e>
                            <m:r>
                              <a:rPr lang="en-US" sz="3200" i="1" dirty="0">
                                <a:solidFill>
                                  <a:schemeClr val="tx1"/>
                                </a:solidFill>
                                <a:latin typeface="Cambria Math" panose="02040503050406030204" pitchFamily="18" charset="0"/>
                              </a:rPr>
                              <m:t>𝛼</m:t>
                            </m:r>
                          </m:e>
                          <m:sub>
                            <m:r>
                              <a:rPr lang="en-IN" sz="3200" b="0" i="1" dirty="0" smtClean="0">
                                <a:solidFill>
                                  <a:schemeClr val="tx1"/>
                                </a:solidFill>
                                <a:latin typeface="Cambria Math" panose="02040503050406030204" pitchFamily="18" charset="0"/>
                              </a:rPr>
                              <m:t>𝑖</m:t>
                            </m:r>
                          </m:sub>
                        </m:sSub>
                        <m:sSub>
                          <m:sSubPr>
                            <m:ctrlPr>
                              <a:rPr lang="en-US" sz="3200" i="1" dirty="0">
                                <a:solidFill>
                                  <a:schemeClr val="tx1"/>
                                </a:solidFill>
                                <a:latin typeface="Cambria Math" panose="02040503050406030204" pitchFamily="18" charset="0"/>
                              </a:rPr>
                            </m:ctrlPr>
                          </m:sSubPr>
                          <m:e>
                            <m:sSub>
                              <m:sSubPr>
                                <m:ctrlPr>
                                  <a:rPr lang="en-US" sz="3200" i="1" dirty="0" smtClean="0">
                                    <a:solidFill>
                                      <a:schemeClr val="tx1"/>
                                    </a:solidFill>
                                    <a:latin typeface="Cambria Math" panose="02040503050406030204" pitchFamily="18" charset="0"/>
                                  </a:rPr>
                                </m:ctrlPr>
                              </m:sSubPr>
                              <m:e>
                                <m:r>
                                  <a:rPr lang="en-US" sz="3200" i="1" dirty="0" smtClean="0">
                                    <a:solidFill>
                                      <a:schemeClr val="tx1"/>
                                    </a:solidFill>
                                    <a:latin typeface="Cambria Math" panose="02040503050406030204" pitchFamily="18" charset="0"/>
                                    <a:ea typeface="Cambria Math" panose="02040503050406030204" pitchFamily="18" charset="0"/>
                                  </a:rPr>
                                  <m:t>𝛼</m:t>
                                </m:r>
                              </m:e>
                              <m:sub>
                                <m:r>
                                  <a:rPr lang="en-IN" sz="3200" b="0" i="1" dirty="0" smtClean="0">
                                    <a:solidFill>
                                      <a:schemeClr val="tx1"/>
                                    </a:solidFill>
                                    <a:latin typeface="Cambria Math" panose="02040503050406030204" pitchFamily="18" charset="0"/>
                                  </a:rPr>
                                  <m:t>𝑗</m:t>
                                </m:r>
                              </m:sub>
                            </m:sSub>
                            <m:r>
                              <a:rPr lang="en-US" sz="3200" i="1" dirty="0">
                                <a:solidFill>
                                  <a:schemeClr val="tx1"/>
                                </a:solidFill>
                                <a:latin typeface="Cambria Math" panose="02040503050406030204" pitchFamily="18" charset="0"/>
                              </a:rPr>
                              <m:t>𝑦</m:t>
                            </m:r>
                          </m:e>
                          <m:sub>
                            <m:r>
                              <a:rPr lang="en-US" sz="3200" i="1" dirty="0">
                                <a:solidFill>
                                  <a:schemeClr val="tx1"/>
                                </a:solidFill>
                                <a:latin typeface="Cambria Math" panose="02040503050406030204" pitchFamily="18" charset="0"/>
                              </a:rPr>
                              <m:t>𝑖</m:t>
                            </m:r>
                          </m:sub>
                        </m:sSub>
                        <m:sSub>
                          <m:sSubPr>
                            <m:ctrlPr>
                              <a:rPr lang="en-US" sz="3200" i="1" dirty="0" smtClean="0">
                                <a:solidFill>
                                  <a:schemeClr val="tx1"/>
                                </a:solidFill>
                                <a:latin typeface="Cambria Math" panose="02040503050406030204" pitchFamily="18" charset="0"/>
                              </a:rPr>
                            </m:ctrlPr>
                          </m:sSubPr>
                          <m:e>
                            <m:r>
                              <a:rPr lang="en-IN" sz="3200" b="0" i="1" dirty="0" smtClean="0">
                                <a:solidFill>
                                  <a:schemeClr val="tx1"/>
                                </a:solidFill>
                                <a:latin typeface="Cambria Math" panose="02040503050406030204" pitchFamily="18" charset="0"/>
                              </a:rPr>
                              <m:t>𝑦</m:t>
                            </m:r>
                          </m:e>
                          <m:sub>
                            <m:r>
                              <a:rPr lang="en-IN" sz="3200" b="0" i="1" dirty="0" smtClean="0">
                                <a:solidFill>
                                  <a:schemeClr val="tx1"/>
                                </a:solidFill>
                                <a:latin typeface="Cambria Math" panose="02040503050406030204" pitchFamily="18" charset="0"/>
                              </a:rPr>
                              <m:t>𝑗</m:t>
                            </m:r>
                          </m:sub>
                        </m:sSub>
                        <m:sSub>
                          <m:sSubPr>
                            <m:ctrlPr>
                              <a:rPr lang="en-US" sz="3200" i="1" dirty="0">
                                <a:solidFill>
                                  <a:schemeClr val="tx1"/>
                                </a:solidFill>
                                <a:latin typeface="Cambria Math" panose="02040503050406030204" pitchFamily="18" charset="0"/>
                              </a:rPr>
                            </m:ctrlPr>
                          </m:sSubPr>
                          <m:e>
                            <m:r>
                              <a:rPr lang="en-IN" sz="3200" b="0" i="1" dirty="0" smtClean="0">
                                <a:solidFill>
                                  <a:schemeClr val="tx1"/>
                                </a:solidFill>
                                <a:latin typeface="Cambria Math" panose="02040503050406030204" pitchFamily="18" charset="0"/>
                              </a:rPr>
                              <m:t>(</m:t>
                            </m:r>
                            <m:r>
                              <a:rPr lang="en-US" sz="3200" i="1" dirty="0">
                                <a:solidFill>
                                  <a:schemeClr val="tx1"/>
                                </a:solidFill>
                                <a:latin typeface="Cambria Math" panose="02040503050406030204" pitchFamily="18" charset="0"/>
                              </a:rPr>
                              <m:t>𝑥</m:t>
                            </m:r>
                          </m:e>
                          <m:sub>
                            <m:r>
                              <a:rPr lang="en-US" sz="3200" i="1" dirty="0">
                                <a:solidFill>
                                  <a:schemeClr val="tx1"/>
                                </a:solidFill>
                                <a:latin typeface="Cambria Math" panose="02040503050406030204" pitchFamily="18" charset="0"/>
                              </a:rPr>
                              <m:t>𝑖</m:t>
                            </m:r>
                          </m:sub>
                        </m:sSub>
                        <m:r>
                          <a:rPr lang="en-IN" sz="3200" b="0" i="1" dirty="0" smtClean="0">
                            <a:solidFill>
                              <a:schemeClr val="tx1"/>
                            </a:solidFill>
                            <a:latin typeface="Cambria Math" panose="02040503050406030204" pitchFamily="18" charset="0"/>
                          </a:rPr>
                          <m:t>.</m:t>
                        </m:r>
                        <m:sSub>
                          <m:sSubPr>
                            <m:ctrlPr>
                              <a:rPr lang="en-IN" sz="3200" b="0" i="1" dirty="0" smtClean="0">
                                <a:solidFill>
                                  <a:schemeClr val="tx1"/>
                                </a:solidFill>
                                <a:latin typeface="Cambria Math" panose="02040503050406030204" pitchFamily="18" charset="0"/>
                              </a:rPr>
                            </m:ctrlPr>
                          </m:sSubPr>
                          <m:e>
                            <m:r>
                              <a:rPr lang="en-IN" sz="3200" b="0" i="1" dirty="0" smtClean="0">
                                <a:solidFill>
                                  <a:schemeClr val="tx1"/>
                                </a:solidFill>
                                <a:latin typeface="Cambria Math" panose="02040503050406030204" pitchFamily="18" charset="0"/>
                              </a:rPr>
                              <m:t>𝑥</m:t>
                            </m:r>
                          </m:e>
                          <m:sub>
                            <m:r>
                              <a:rPr lang="en-IN" sz="3200" b="0" i="1" dirty="0" smtClean="0">
                                <a:solidFill>
                                  <a:schemeClr val="tx1"/>
                                </a:solidFill>
                                <a:latin typeface="Cambria Math" panose="02040503050406030204" pitchFamily="18" charset="0"/>
                              </a:rPr>
                              <m:t>𝑗</m:t>
                            </m:r>
                          </m:sub>
                        </m:sSub>
                        <m:r>
                          <a:rPr lang="en-IN" sz="3200" b="0" i="1" dirty="0" smtClean="0">
                            <a:solidFill>
                              <a:schemeClr val="tx1"/>
                            </a:solidFill>
                            <a:latin typeface="Cambria Math" panose="02040503050406030204" pitchFamily="18" charset="0"/>
                          </a:rPr>
                          <m:t>)−</m:t>
                        </m:r>
                        <m:r>
                          <a:rPr lang="en-IN" sz="3200" b="0" i="1" dirty="0" smtClean="0">
                            <a:solidFill>
                              <a:schemeClr val="tx1"/>
                            </a:solidFill>
                            <a:latin typeface="Cambria Math" panose="02040503050406030204" pitchFamily="18" charset="0"/>
                          </a:rPr>
                          <m:t>𝑏</m:t>
                        </m:r>
                        <m:nary>
                          <m:naryPr>
                            <m:chr m:val="∑"/>
                            <m:subHide m:val="on"/>
                            <m:supHide m:val="on"/>
                            <m:ctrlPr>
                              <a:rPr lang="en-IN" sz="3200" b="0" i="1" dirty="0" smtClean="0">
                                <a:solidFill>
                                  <a:schemeClr val="tx1"/>
                                </a:solidFill>
                                <a:latin typeface="Cambria Math" panose="02040503050406030204" pitchFamily="18" charset="0"/>
                              </a:rPr>
                            </m:ctrlPr>
                          </m:naryPr>
                          <m:sub/>
                          <m:sup/>
                          <m:e>
                            <m:sSub>
                              <m:sSubPr>
                                <m:ctrlPr>
                                  <a:rPr lang="en-IN" sz="3200" b="0" i="1" dirty="0" smtClean="0">
                                    <a:solidFill>
                                      <a:schemeClr val="tx1"/>
                                    </a:solidFill>
                                    <a:latin typeface="Cambria Math" panose="02040503050406030204" pitchFamily="18" charset="0"/>
                                  </a:rPr>
                                </m:ctrlPr>
                              </m:sSubPr>
                              <m:e>
                                <m:r>
                                  <a:rPr lang="en-IN" sz="3200" b="0" i="1" dirty="0" smtClean="0">
                                    <a:solidFill>
                                      <a:schemeClr val="tx1"/>
                                    </a:solidFill>
                                    <a:latin typeface="Cambria Math" panose="02040503050406030204" pitchFamily="18" charset="0"/>
                                    <a:ea typeface="Cambria Math" panose="02040503050406030204" pitchFamily="18" charset="0"/>
                                  </a:rPr>
                                  <m:t>𝛼</m:t>
                                </m:r>
                              </m:e>
                              <m:sub>
                                <m:r>
                                  <a:rPr lang="en-IN" sz="3200" b="0" i="1" dirty="0" smtClean="0">
                                    <a:solidFill>
                                      <a:schemeClr val="tx1"/>
                                    </a:solidFill>
                                    <a:latin typeface="Cambria Math" panose="02040503050406030204" pitchFamily="18" charset="0"/>
                                  </a:rPr>
                                  <m:t>𝑖</m:t>
                                </m:r>
                              </m:sub>
                            </m:sSub>
                            <m:sSub>
                              <m:sSubPr>
                                <m:ctrlPr>
                                  <a:rPr lang="en-IN" sz="3200" b="0" i="1" dirty="0" smtClean="0">
                                    <a:solidFill>
                                      <a:schemeClr val="tx1"/>
                                    </a:solidFill>
                                    <a:latin typeface="Cambria Math" panose="02040503050406030204" pitchFamily="18" charset="0"/>
                                  </a:rPr>
                                </m:ctrlPr>
                              </m:sSubPr>
                              <m:e>
                                <m:r>
                                  <a:rPr lang="en-IN" sz="3200" b="0" i="1" dirty="0" smtClean="0">
                                    <a:solidFill>
                                      <a:schemeClr val="tx1"/>
                                    </a:solidFill>
                                    <a:latin typeface="Cambria Math" panose="02040503050406030204" pitchFamily="18" charset="0"/>
                                  </a:rPr>
                                  <m:t>𝑦</m:t>
                                </m:r>
                              </m:e>
                              <m:sub>
                                <m:r>
                                  <a:rPr lang="en-IN" sz="3200" b="0" i="1" dirty="0" smtClean="0">
                                    <a:solidFill>
                                      <a:schemeClr val="tx1"/>
                                    </a:solidFill>
                                    <a:latin typeface="Cambria Math" panose="02040503050406030204" pitchFamily="18" charset="0"/>
                                  </a:rPr>
                                  <m:t>𝑖</m:t>
                                </m:r>
                              </m:sub>
                            </m:sSub>
                          </m:e>
                        </m:nary>
                        <m:r>
                          <a:rPr lang="en-IN" sz="3200" i="1">
                            <a:solidFill>
                              <a:schemeClr val="accent2"/>
                            </a:solidFill>
                            <a:latin typeface="Cambria Math" panose="02040503050406030204" pitchFamily="18" charset="0"/>
                            <a:ea typeface="Cambria Math" panose="02040503050406030204" pitchFamily="18" charset="0"/>
                          </a:rPr>
                          <m:t>→</m:t>
                        </m:r>
                        <m:r>
                          <a:rPr lang="en-IN" sz="3200" i="1">
                            <a:solidFill>
                              <a:schemeClr val="accent2"/>
                            </a:solidFill>
                            <a:latin typeface="Cambria Math" panose="02040503050406030204" pitchFamily="18" charset="0"/>
                            <a:ea typeface="Cambria Math" panose="02040503050406030204" pitchFamily="18" charset="0"/>
                          </a:rPr>
                          <m:t>𝑒𝑞</m:t>
                        </m:r>
                        <m:d>
                          <m:dPr>
                            <m:ctrlPr>
                              <a:rPr lang="en-IN" sz="3200" i="1">
                                <a:solidFill>
                                  <a:schemeClr val="accent2"/>
                                </a:solidFill>
                                <a:latin typeface="Cambria Math" panose="02040503050406030204" pitchFamily="18" charset="0"/>
                                <a:ea typeface="Cambria Math" panose="02040503050406030204" pitchFamily="18" charset="0"/>
                              </a:rPr>
                            </m:ctrlPr>
                          </m:dPr>
                          <m:e>
                            <m:r>
                              <a:rPr lang="en-IN" sz="3200" b="0" i="1" smtClean="0">
                                <a:solidFill>
                                  <a:schemeClr val="accent2"/>
                                </a:solidFill>
                                <a:latin typeface="Cambria Math" panose="02040503050406030204" pitchFamily="18" charset="0"/>
                                <a:ea typeface="Cambria Math" panose="02040503050406030204" pitchFamily="18" charset="0"/>
                              </a:rPr>
                              <m:t>7</m:t>
                            </m:r>
                          </m:e>
                        </m:d>
                      </m:e>
                    </m:nary>
                  </m:oMath>
                </a14:m>
                <a:r>
                  <a:rPr lang="en-US" dirty="0">
                    <a:cs typeface="Times New Roman" panose="02020603050405020304"/>
                  </a:rPr>
                  <a:t> </a:t>
                </a:r>
                <a:endParaRPr lang="en-IN" dirty="0"/>
              </a:p>
            </p:txBody>
          </p:sp>
        </mc:Choice>
        <mc:Fallback>
          <p:sp>
            <p:nvSpPr>
              <p:cNvPr id="21" name="TextBox 20">
                <a:extLst>
                  <a:ext uri="{FF2B5EF4-FFF2-40B4-BE49-F238E27FC236}">
                    <a16:creationId xmlns:a16="http://schemas.microsoft.com/office/drawing/2014/main" id="{07051694-AAB4-C9BE-B6E3-D22971DB5745}"/>
                  </a:ext>
                </a:extLst>
              </p:cNvPr>
              <p:cNvSpPr txBox="1">
                <a:spLocks noRot="1" noChangeAspect="1" noMove="1" noResize="1" noEditPoints="1" noAdjustHandles="1" noChangeArrowheads="1" noChangeShapeType="1" noTextEdit="1"/>
              </p:cNvSpPr>
              <p:nvPr/>
            </p:nvSpPr>
            <p:spPr>
              <a:xfrm>
                <a:off x="2819866" y="3443448"/>
                <a:ext cx="11658134" cy="787716"/>
              </a:xfrm>
              <a:prstGeom prst="rect">
                <a:avLst/>
              </a:prstGeom>
              <a:blipFill>
                <a:blip r:embed="rId3"/>
                <a:stretch>
                  <a:fillRect l="-1360" b="-12403"/>
                </a:stretch>
              </a:blipFill>
            </p:spPr>
            <p:txBody>
              <a:bodyPr/>
              <a:lstStyle/>
              <a:p>
                <a:r>
                  <a:rPr lang="en-IN">
                    <a:noFill/>
                  </a:rPr>
                  <a:t> </a:t>
                </a:r>
              </a:p>
            </p:txBody>
          </p:sp>
        </mc:Fallback>
      </mc:AlternateContent>
      <p:sp>
        <p:nvSpPr>
          <p:cNvPr id="25" name="TextBox 24">
            <a:extLst>
              <a:ext uri="{FF2B5EF4-FFF2-40B4-BE49-F238E27FC236}">
                <a16:creationId xmlns:a16="http://schemas.microsoft.com/office/drawing/2014/main" id="{D1629EDA-59ED-40EB-F21B-141DBE4354C3}"/>
              </a:ext>
            </a:extLst>
          </p:cNvPr>
          <p:cNvSpPr txBox="1"/>
          <p:nvPr/>
        </p:nvSpPr>
        <p:spPr>
          <a:xfrm>
            <a:off x="609600" y="4853412"/>
            <a:ext cx="13030200" cy="523220"/>
          </a:xfrm>
          <a:prstGeom prst="rect">
            <a:avLst/>
          </a:prstGeom>
          <a:noFill/>
        </p:spPr>
        <p:txBody>
          <a:bodyPr wrap="square">
            <a:spAutoFit/>
          </a:bodyPr>
          <a:lstStyle/>
          <a:p>
            <a:r>
              <a:rPr lang="en-IN" sz="2800" dirty="0"/>
              <a:t>Putting </a:t>
            </a:r>
            <a:r>
              <a:rPr lang="en-IN" sz="2800" dirty="0" err="1"/>
              <a:t>eq</a:t>
            </a:r>
            <a:r>
              <a:rPr lang="en-IN" sz="2800" dirty="0"/>
              <a:t>(4) in </a:t>
            </a:r>
            <a:r>
              <a:rPr lang="en-IN" sz="2800" dirty="0" err="1"/>
              <a:t>eq</a:t>
            </a:r>
            <a:r>
              <a:rPr lang="en-IN" sz="2800" dirty="0"/>
              <a:t>(7</a:t>
            </a:r>
            <a:r>
              <a:rPr lang="en-IN" sz="1800" dirty="0"/>
              <a:t>) </a:t>
            </a:r>
          </a:p>
        </p:txBody>
      </p:sp>
      <mc:AlternateContent xmlns:mc="http://schemas.openxmlformats.org/markup-compatibility/2006">
        <mc:Choice xmlns:a14="http://schemas.microsoft.com/office/drawing/2010/main" Requires="a14">
          <p:sp>
            <p:nvSpPr>
              <p:cNvPr id="27" name="TextBox 26">
                <a:extLst>
                  <a:ext uri="{FF2B5EF4-FFF2-40B4-BE49-F238E27FC236}">
                    <a16:creationId xmlns:a16="http://schemas.microsoft.com/office/drawing/2014/main" id="{4D94AC2A-F5AA-53B9-FDC5-3154B1667FBB}"/>
                  </a:ext>
                </a:extLst>
              </p:cNvPr>
              <p:cNvSpPr txBox="1"/>
              <p:nvPr/>
            </p:nvSpPr>
            <p:spPr>
              <a:xfrm>
                <a:off x="3160625" y="5947583"/>
                <a:ext cx="9144000" cy="787716"/>
              </a:xfrm>
              <a:prstGeom prst="rect">
                <a:avLst/>
              </a:prstGeom>
              <a:noFill/>
            </p:spPr>
            <p:txBody>
              <a:bodyPr wrap="square">
                <a:spAutoFit/>
              </a:bodyPr>
              <a:lstStyle/>
              <a:p>
                <a:r>
                  <a:rPr lang="en-IN" sz="3200" dirty="0">
                    <a:solidFill>
                      <a:schemeClr val="tx1"/>
                    </a:solidFill>
                  </a:rPr>
                  <a:t>L(</a:t>
                </a:r>
                <a14:m>
                  <m:oMath xmlns:m="http://schemas.openxmlformats.org/officeDocument/2006/math">
                    <m:r>
                      <a:rPr lang="en-IN" sz="3200" i="1" smtClean="0">
                        <a:solidFill>
                          <a:schemeClr val="tx1"/>
                        </a:solidFill>
                        <a:latin typeface="Cambria Math" panose="02040503050406030204" pitchFamily="18" charset="0"/>
                      </a:rPr>
                      <m:t>𝑎</m:t>
                    </m:r>
                  </m:oMath>
                </a14:m>
                <a:r>
                  <a:rPr lang="en-IN" sz="3200" dirty="0">
                    <a:solidFill>
                      <a:schemeClr val="tx1"/>
                    </a:solidFill>
                  </a:rPr>
                  <a:t>)=</a:t>
                </a:r>
                <a:r>
                  <a:rPr lang="en-US" sz="3200" dirty="0">
                    <a:solidFill>
                      <a:schemeClr val="tx1"/>
                    </a:solidFill>
                  </a:rPr>
                  <a:t> </a:t>
                </a:r>
                <a14:m>
                  <m:oMath xmlns:m="http://schemas.openxmlformats.org/officeDocument/2006/math">
                    <m:nary>
                      <m:naryPr>
                        <m:chr m:val="∑"/>
                        <m:ctrlPr>
                          <a:rPr lang="en-US" sz="3200" i="1" dirty="0" smtClean="0">
                            <a:solidFill>
                              <a:schemeClr val="tx1"/>
                            </a:solidFill>
                            <a:latin typeface="Cambria Math" panose="02040503050406030204" pitchFamily="18" charset="0"/>
                          </a:rPr>
                        </m:ctrlPr>
                      </m:naryPr>
                      <m:sub>
                        <m:r>
                          <m:rPr>
                            <m:brk m:alnAt="23"/>
                          </m:rPr>
                          <a:rPr lang="en-IN" sz="3200" b="0" i="1" dirty="0" smtClean="0">
                            <a:solidFill>
                              <a:schemeClr val="tx1"/>
                            </a:solidFill>
                            <a:latin typeface="Cambria Math" panose="02040503050406030204" pitchFamily="18" charset="0"/>
                          </a:rPr>
                          <m:t>𝑖</m:t>
                        </m:r>
                        <m:r>
                          <a:rPr lang="en-IN" sz="3200" b="0" i="1" dirty="0" smtClean="0">
                            <a:solidFill>
                              <a:schemeClr val="tx1"/>
                            </a:solidFill>
                            <a:latin typeface="Cambria Math" panose="02040503050406030204" pitchFamily="18" charset="0"/>
                          </a:rPr>
                          <m:t>=1</m:t>
                        </m:r>
                      </m:sub>
                      <m:sup>
                        <m:r>
                          <a:rPr lang="en-IN" sz="3200" b="0" i="1" dirty="0" smtClean="0">
                            <a:solidFill>
                              <a:schemeClr val="tx1"/>
                            </a:solidFill>
                            <a:latin typeface="Cambria Math" panose="02040503050406030204" pitchFamily="18" charset="0"/>
                          </a:rPr>
                          <m:t>𝑚</m:t>
                        </m:r>
                      </m:sup>
                      <m:e>
                        <m:sSub>
                          <m:sSubPr>
                            <m:ctrlPr>
                              <a:rPr lang="en-US" sz="3200" i="1" dirty="0" smtClean="0">
                                <a:solidFill>
                                  <a:schemeClr val="tx1"/>
                                </a:solidFill>
                                <a:latin typeface="Cambria Math" panose="02040503050406030204" pitchFamily="18" charset="0"/>
                              </a:rPr>
                            </m:ctrlPr>
                          </m:sSubPr>
                          <m:e>
                            <m:r>
                              <a:rPr lang="en-US" sz="3200" i="1" dirty="0" smtClean="0">
                                <a:solidFill>
                                  <a:schemeClr val="tx1"/>
                                </a:solidFill>
                                <a:latin typeface="Cambria Math" panose="02040503050406030204" pitchFamily="18" charset="0"/>
                                <a:ea typeface="Cambria Math" panose="02040503050406030204" pitchFamily="18" charset="0"/>
                              </a:rPr>
                              <m:t>𝛼</m:t>
                            </m:r>
                          </m:e>
                          <m:sub>
                            <m:r>
                              <a:rPr lang="en-IN" sz="3200" b="0" i="1" dirty="0" smtClean="0">
                                <a:solidFill>
                                  <a:schemeClr val="tx1"/>
                                </a:solidFill>
                                <a:latin typeface="Cambria Math" panose="02040503050406030204" pitchFamily="18" charset="0"/>
                              </a:rPr>
                              <m:t>𝑖</m:t>
                            </m:r>
                          </m:sub>
                        </m:sSub>
                      </m:e>
                    </m:nary>
                    <m:r>
                      <a:rPr lang="en-IN" sz="3200" b="0" i="1" dirty="0" smtClean="0">
                        <a:solidFill>
                          <a:schemeClr val="tx1"/>
                        </a:solidFill>
                        <a:latin typeface="Cambria Math" panose="02040503050406030204" pitchFamily="18" charset="0"/>
                      </a:rPr>
                      <m:t>−</m:t>
                    </m:r>
                    <m:f>
                      <m:fPr>
                        <m:ctrlPr>
                          <a:rPr lang="en-IN" sz="3200" b="0" i="1" dirty="0" smtClean="0">
                            <a:solidFill>
                              <a:schemeClr val="tx1"/>
                            </a:solidFill>
                            <a:latin typeface="Cambria Math" panose="02040503050406030204" pitchFamily="18" charset="0"/>
                          </a:rPr>
                        </m:ctrlPr>
                      </m:fPr>
                      <m:num>
                        <m:r>
                          <a:rPr lang="en-IN" sz="3200" b="0" i="1" dirty="0" smtClean="0">
                            <a:solidFill>
                              <a:schemeClr val="tx1"/>
                            </a:solidFill>
                            <a:latin typeface="Cambria Math" panose="02040503050406030204" pitchFamily="18" charset="0"/>
                          </a:rPr>
                          <m:t>1</m:t>
                        </m:r>
                      </m:num>
                      <m:den>
                        <m:r>
                          <a:rPr lang="en-IN" sz="3200" b="0" i="1" dirty="0" smtClean="0">
                            <a:solidFill>
                              <a:schemeClr val="tx1"/>
                            </a:solidFill>
                            <a:latin typeface="Cambria Math" panose="02040503050406030204" pitchFamily="18" charset="0"/>
                          </a:rPr>
                          <m:t>2</m:t>
                        </m:r>
                      </m:den>
                    </m:f>
                    <m:nary>
                      <m:naryPr>
                        <m:chr m:val="∑"/>
                        <m:ctrlPr>
                          <a:rPr lang="en-US" sz="3200" i="1" dirty="0" smtClean="0">
                            <a:solidFill>
                              <a:schemeClr val="tx1"/>
                            </a:solidFill>
                            <a:latin typeface="Cambria Math" panose="02040503050406030204" pitchFamily="18" charset="0"/>
                          </a:rPr>
                        </m:ctrlPr>
                      </m:naryPr>
                      <m:sub>
                        <m:r>
                          <m:rPr>
                            <m:sty m:val="p"/>
                            <m:brk m:alnAt="23"/>
                          </m:rPr>
                          <a:rPr lang="en-IN" sz="3200" b="0" i="0" dirty="0" smtClean="0">
                            <a:solidFill>
                              <a:schemeClr val="tx1"/>
                            </a:solidFill>
                            <a:latin typeface="Cambria Math" panose="02040503050406030204" pitchFamily="18" charset="0"/>
                          </a:rPr>
                          <m:t>i</m:t>
                        </m:r>
                        <m:r>
                          <a:rPr lang="en-IN" sz="3200" b="0" i="0" dirty="0" smtClean="0">
                            <a:solidFill>
                              <a:schemeClr val="tx1"/>
                            </a:solidFill>
                            <a:latin typeface="Cambria Math" panose="02040503050406030204" pitchFamily="18" charset="0"/>
                          </a:rPr>
                          <m:t>,</m:t>
                        </m:r>
                        <m:r>
                          <m:rPr>
                            <m:sty m:val="p"/>
                          </m:rPr>
                          <a:rPr lang="en-IN" sz="3200" b="0" i="0" dirty="0" smtClean="0">
                            <a:solidFill>
                              <a:schemeClr val="tx1"/>
                            </a:solidFill>
                            <a:latin typeface="Cambria Math" panose="02040503050406030204" pitchFamily="18" charset="0"/>
                          </a:rPr>
                          <m:t>j</m:t>
                        </m:r>
                        <m:r>
                          <a:rPr lang="en-US" sz="3200" dirty="0">
                            <a:solidFill>
                              <a:schemeClr val="tx1"/>
                            </a:solidFill>
                            <a:latin typeface="Cambria Math" panose="02040503050406030204" pitchFamily="18" charset="0"/>
                          </a:rPr>
                          <m:t>=1</m:t>
                        </m:r>
                      </m:sub>
                      <m:sup>
                        <m:r>
                          <a:rPr lang="en-US" sz="3200" i="1" dirty="0">
                            <a:solidFill>
                              <a:schemeClr val="tx1"/>
                            </a:solidFill>
                            <a:latin typeface="Cambria Math" panose="02040503050406030204" pitchFamily="18" charset="0"/>
                          </a:rPr>
                          <m:t>𝑚</m:t>
                        </m:r>
                      </m:sup>
                      <m:e>
                        <m:sSub>
                          <m:sSubPr>
                            <m:ctrlPr>
                              <a:rPr lang="en-US" sz="3200" i="1" dirty="0">
                                <a:solidFill>
                                  <a:schemeClr val="tx1"/>
                                </a:solidFill>
                                <a:latin typeface="Cambria Math" panose="02040503050406030204" pitchFamily="18" charset="0"/>
                              </a:rPr>
                            </m:ctrlPr>
                          </m:sSubPr>
                          <m:e>
                            <m:r>
                              <a:rPr lang="en-US" sz="3200" i="1" dirty="0">
                                <a:solidFill>
                                  <a:schemeClr val="tx1"/>
                                </a:solidFill>
                                <a:latin typeface="Cambria Math" panose="02040503050406030204" pitchFamily="18" charset="0"/>
                              </a:rPr>
                              <m:t>𝛼</m:t>
                            </m:r>
                          </m:e>
                          <m:sub>
                            <m:r>
                              <a:rPr lang="en-IN" sz="3200" b="0" i="1" dirty="0" smtClean="0">
                                <a:solidFill>
                                  <a:schemeClr val="tx1"/>
                                </a:solidFill>
                                <a:latin typeface="Cambria Math" panose="02040503050406030204" pitchFamily="18" charset="0"/>
                              </a:rPr>
                              <m:t>𝑖</m:t>
                            </m:r>
                          </m:sub>
                        </m:sSub>
                        <m:sSub>
                          <m:sSubPr>
                            <m:ctrlPr>
                              <a:rPr lang="en-US" sz="3200" i="1" dirty="0">
                                <a:solidFill>
                                  <a:schemeClr val="tx1"/>
                                </a:solidFill>
                                <a:latin typeface="Cambria Math" panose="02040503050406030204" pitchFamily="18" charset="0"/>
                              </a:rPr>
                            </m:ctrlPr>
                          </m:sSubPr>
                          <m:e>
                            <m:sSub>
                              <m:sSubPr>
                                <m:ctrlPr>
                                  <a:rPr lang="en-US" sz="3200" i="1" dirty="0" smtClean="0">
                                    <a:solidFill>
                                      <a:schemeClr val="tx1"/>
                                    </a:solidFill>
                                    <a:latin typeface="Cambria Math" panose="02040503050406030204" pitchFamily="18" charset="0"/>
                                  </a:rPr>
                                </m:ctrlPr>
                              </m:sSubPr>
                              <m:e>
                                <m:r>
                                  <a:rPr lang="en-US" sz="3200" i="1" dirty="0" smtClean="0">
                                    <a:solidFill>
                                      <a:schemeClr val="tx1"/>
                                    </a:solidFill>
                                    <a:latin typeface="Cambria Math" panose="02040503050406030204" pitchFamily="18" charset="0"/>
                                    <a:ea typeface="Cambria Math" panose="02040503050406030204" pitchFamily="18" charset="0"/>
                                  </a:rPr>
                                  <m:t>𝛼</m:t>
                                </m:r>
                              </m:e>
                              <m:sub>
                                <m:r>
                                  <a:rPr lang="en-IN" sz="3200" b="0" i="1" dirty="0" smtClean="0">
                                    <a:solidFill>
                                      <a:schemeClr val="tx1"/>
                                    </a:solidFill>
                                    <a:latin typeface="Cambria Math" panose="02040503050406030204" pitchFamily="18" charset="0"/>
                                  </a:rPr>
                                  <m:t>𝑗</m:t>
                                </m:r>
                              </m:sub>
                            </m:sSub>
                            <m:r>
                              <a:rPr lang="en-US" sz="3200" i="1" dirty="0">
                                <a:solidFill>
                                  <a:schemeClr val="tx1"/>
                                </a:solidFill>
                                <a:latin typeface="Cambria Math" panose="02040503050406030204" pitchFamily="18" charset="0"/>
                              </a:rPr>
                              <m:t>𝑦</m:t>
                            </m:r>
                          </m:e>
                          <m:sub>
                            <m:r>
                              <a:rPr lang="en-US" sz="3200" i="1" dirty="0">
                                <a:solidFill>
                                  <a:schemeClr val="tx1"/>
                                </a:solidFill>
                                <a:latin typeface="Cambria Math" panose="02040503050406030204" pitchFamily="18" charset="0"/>
                              </a:rPr>
                              <m:t>𝑖</m:t>
                            </m:r>
                          </m:sub>
                        </m:sSub>
                        <m:sSub>
                          <m:sSubPr>
                            <m:ctrlPr>
                              <a:rPr lang="en-US" sz="3200" i="1" dirty="0" smtClean="0">
                                <a:solidFill>
                                  <a:schemeClr val="tx1"/>
                                </a:solidFill>
                                <a:latin typeface="Cambria Math" panose="02040503050406030204" pitchFamily="18" charset="0"/>
                              </a:rPr>
                            </m:ctrlPr>
                          </m:sSubPr>
                          <m:e>
                            <m:r>
                              <a:rPr lang="en-IN" sz="3200" b="0" i="1" dirty="0" smtClean="0">
                                <a:solidFill>
                                  <a:schemeClr val="tx1"/>
                                </a:solidFill>
                                <a:latin typeface="Cambria Math" panose="02040503050406030204" pitchFamily="18" charset="0"/>
                              </a:rPr>
                              <m:t>𝑦</m:t>
                            </m:r>
                          </m:e>
                          <m:sub>
                            <m:r>
                              <a:rPr lang="en-IN" sz="3200" b="0" i="1" dirty="0" smtClean="0">
                                <a:solidFill>
                                  <a:schemeClr val="tx1"/>
                                </a:solidFill>
                                <a:latin typeface="Cambria Math" panose="02040503050406030204" pitchFamily="18" charset="0"/>
                              </a:rPr>
                              <m:t>𝑗</m:t>
                            </m:r>
                          </m:sub>
                        </m:sSub>
                        <m:sSub>
                          <m:sSubPr>
                            <m:ctrlPr>
                              <a:rPr lang="en-US" sz="3200" i="1" dirty="0">
                                <a:solidFill>
                                  <a:schemeClr val="tx1"/>
                                </a:solidFill>
                                <a:latin typeface="Cambria Math" panose="02040503050406030204" pitchFamily="18" charset="0"/>
                              </a:rPr>
                            </m:ctrlPr>
                          </m:sSubPr>
                          <m:e>
                            <m:r>
                              <a:rPr lang="en-IN" sz="3200" b="0" i="1" dirty="0" smtClean="0">
                                <a:solidFill>
                                  <a:schemeClr val="tx1"/>
                                </a:solidFill>
                                <a:latin typeface="Cambria Math" panose="02040503050406030204" pitchFamily="18" charset="0"/>
                              </a:rPr>
                              <m:t>(</m:t>
                            </m:r>
                            <m:r>
                              <a:rPr lang="en-US" sz="3200" i="1" dirty="0">
                                <a:solidFill>
                                  <a:schemeClr val="tx1"/>
                                </a:solidFill>
                                <a:latin typeface="Cambria Math" panose="02040503050406030204" pitchFamily="18" charset="0"/>
                              </a:rPr>
                              <m:t>𝑥</m:t>
                            </m:r>
                          </m:e>
                          <m:sub>
                            <m:r>
                              <a:rPr lang="en-US" sz="3200" i="1" dirty="0">
                                <a:solidFill>
                                  <a:schemeClr val="tx1"/>
                                </a:solidFill>
                                <a:latin typeface="Cambria Math" panose="02040503050406030204" pitchFamily="18" charset="0"/>
                              </a:rPr>
                              <m:t>𝑖</m:t>
                            </m:r>
                          </m:sub>
                        </m:sSub>
                        <m:r>
                          <a:rPr lang="en-IN" sz="3200" b="0" i="1" dirty="0" smtClean="0">
                            <a:solidFill>
                              <a:schemeClr val="tx1"/>
                            </a:solidFill>
                            <a:latin typeface="Cambria Math" panose="02040503050406030204" pitchFamily="18" charset="0"/>
                          </a:rPr>
                          <m:t>.</m:t>
                        </m:r>
                        <m:sSub>
                          <m:sSubPr>
                            <m:ctrlPr>
                              <a:rPr lang="en-IN" sz="3200" b="0" i="1" dirty="0" smtClean="0">
                                <a:solidFill>
                                  <a:schemeClr val="tx1"/>
                                </a:solidFill>
                                <a:latin typeface="Cambria Math" panose="02040503050406030204" pitchFamily="18" charset="0"/>
                              </a:rPr>
                            </m:ctrlPr>
                          </m:sSubPr>
                          <m:e>
                            <m:r>
                              <a:rPr lang="en-IN" sz="3200" b="0" i="1" dirty="0" smtClean="0">
                                <a:solidFill>
                                  <a:schemeClr val="tx1"/>
                                </a:solidFill>
                                <a:latin typeface="Cambria Math" panose="02040503050406030204" pitchFamily="18" charset="0"/>
                              </a:rPr>
                              <m:t>𝑥</m:t>
                            </m:r>
                          </m:e>
                          <m:sub>
                            <m:r>
                              <a:rPr lang="en-IN" sz="3200" b="0" i="1" dirty="0" smtClean="0">
                                <a:solidFill>
                                  <a:schemeClr val="tx1"/>
                                </a:solidFill>
                                <a:latin typeface="Cambria Math" panose="02040503050406030204" pitchFamily="18" charset="0"/>
                              </a:rPr>
                              <m:t>𝑗</m:t>
                            </m:r>
                          </m:sub>
                        </m:sSub>
                        <m:r>
                          <a:rPr lang="en-IN" sz="3200" b="0" i="1" dirty="0" smtClean="0">
                            <a:solidFill>
                              <a:schemeClr val="tx1"/>
                            </a:solidFill>
                            <a:latin typeface="Cambria Math" panose="02040503050406030204" pitchFamily="18" charset="0"/>
                          </a:rPr>
                          <m:t>)</m:t>
                        </m:r>
                      </m:e>
                    </m:nary>
                  </m:oMath>
                </a14:m>
                <a:endParaRPr lang="en-IN" sz="3200" dirty="0"/>
              </a:p>
            </p:txBody>
          </p:sp>
        </mc:Choice>
        <mc:Fallback>
          <p:sp>
            <p:nvSpPr>
              <p:cNvPr id="27" name="TextBox 26">
                <a:extLst>
                  <a:ext uri="{FF2B5EF4-FFF2-40B4-BE49-F238E27FC236}">
                    <a16:creationId xmlns:a16="http://schemas.microsoft.com/office/drawing/2014/main" id="{4D94AC2A-F5AA-53B9-FDC5-3154B1667FBB}"/>
                  </a:ext>
                </a:extLst>
              </p:cNvPr>
              <p:cNvSpPr txBox="1">
                <a:spLocks noRot="1" noChangeAspect="1" noMove="1" noResize="1" noEditPoints="1" noAdjustHandles="1" noChangeArrowheads="1" noChangeShapeType="1" noTextEdit="1"/>
              </p:cNvSpPr>
              <p:nvPr/>
            </p:nvSpPr>
            <p:spPr>
              <a:xfrm>
                <a:off x="3160625" y="5947583"/>
                <a:ext cx="9144000" cy="787716"/>
              </a:xfrm>
              <a:prstGeom prst="rect">
                <a:avLst/>
              </a:prstGeom>
              <a:blipFill>
                <a:blip r:embed="rId4"/>
                <a:stretch>
                  <a:fillRect l="-1667" b="-12403"/>
                </a:stretch>
              </a:blipFill>
            </p:spPr>
            <p:txBody>
              <a:bodyPr/>
              <a:lstStyle/>
              <a:p>
                <a:r>
                  <a:rPr lang="en-IN">
                    <a:noFill/>
                  </a:rPr>
                  <a:t> </a:t>
                </a:r>
              </a:p>
            </p:txBody>
          </p:sp>
        </mc:Fallback>
      </mc:AlternateContent>
    </p:spTree>
    <p:extLst>
      <p:ext uri="{BB962C8B-B14F-4D97-AF65-F5344CB8AC3E}">
        <p14:creationId xmlns:p14="http://schemas.microsoft.com/office/powerpoint/2010/main" val="38718108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6899FAE8-F8F2-0219-84D5-DA8CC638C4F8}"/>
              </a:ext>
            </a:extLst>
          </p:cNvPr>
          <p:cNvGrpSpPr/>
          <p:nvPr/>
        </p:nvGrpSpPr>
        <p:grpSpPr>
          <a:xfrm>
            <a:off x="15201900" y="0"/>
            <a:ext cx="3086100" cy="10287000"/>
            <a:chOff x="0" y="0"/>
            <a:chExt cx="812800" cy="2709333"/>
          </a:xfrm>
        </p:grpSpPr>
        <p:sp>
          <p:nvSpPr>
            <p:cNvPr id="3" name="Freeform 4">
              <a:extLst>
                <a:ext uri="{FF2B5EF4-FFF2-40B4-BE49-F238E27FC236}">
                  <a16:creationId xmlns:a16="http://schemas.microsoft.com/office/drawing/2014/main" id="{109324AB-0A8B-1A20-2DC5-B92B7B6BCD51}"/>
                </a:ext>
              </a:extLst>
            </p:cNvPr>
            <p:cNvSpPr/>
            <p:nvPr/>
          </p:nvSpPr>
          <p:spPr>
            <a:xfrm>
              <a:off x="0" y="0"/>
              <a:ext cx="812800" cy="2709333"/>
            </a:xfrm>
            <a:custGeom>
              <a:avLst/>
              <a:gdLst/>
              <a:ahLst/>
              <a:cxnLst/>
              <a:rect l="l" t="t" r="r" b="b"/>
              <a:pathLst>
                <a:path w="812800" h="2709333">
                  <a:moveTo>
                    <a:pt x="0" y="0"/>
                  </a:moveTo>
                  <a:lnTo>
                    <a:pt x="812800" y="0"/>
                  </a:lnTo>
                  <a:lnTo>
                    <a:pt x="812800" y="2709333"/>
                  </a:lnTo>
                  <a:lnTo>
                    <a:pt x="0" y="2709333"/>
                  </a:lnTo>
                  <a:close/>
                </a:path>
              </a:pathLst>
            </a:custGeom>
            <a:solidFill>
              <a:srgbClr val="593C8F"/>
            </a:solidFill>
          </p:spPr>
        </p:sp>
        <p:sp>
          <p:nvSpPr>
            <p:cNvPr id="4" name="TextBox 3">
              <a:extLst>
                <a:ext uri="{FF2B5EF4-FFF2-40B4-BE49-F238E27FC236}">
                  <a16:creationId xmlns:a16="http://schemas.microsoft.com/office/drawing/2014/main" id="{827D570F-256C-FB71-96EE-DA532E30E73C}"/>
                </a:ext>
              </a:extLst>
            </p:cNvPr>
            <p:cNvSpPr txBox="1"/>
            <p:nvPr/>
          </p:nvSpPr>
          <p:spPr>
            <a:xfrm>
              <a:off x="0" y="-47625"/>
              <a:ext cx="812800" cy="2756958"/>
            </a:xfrm>
            <a:prstGeom prst="rect">
              <a:avLst/>
            </a:prstGeom>
          </p:spPr>
          <p:txBody>
            <a:bodyPr lIns="50800" tIns="50800" rIns="50800" bIns="50800" rtlCol="0" anchor="ctr"/>
            <a:lstStyle/>
            <a:p>
              <a:pPr algn="ctr">
                <a:lnSpc>
                  <a:spcPts val="2659"/>
                </a:lnSpc>
              </a:pPr>
              <a:endParaRPr/>
            </a:p>
          </p:txBody>
        </p:sp>
      </p:grpSp>
      <p:sp>
        <p:nvSpPr>
          <p:cNvPr id="6" name="TextBox 5">
            <a:extLst>
              <a:ext uri="{FF2B5EF4-FFF2-40B4-BE49-F238E27FC236}">
                <a16:creationId xmlns:a16="http://schemas.microsoft.com/office/drawing/2014/main" id="{5D095824-8EB7-6FD3-2B68-504A97A91BB7}"/>
              </a:ext>
            </a:extLst>
          </p:cNvPr>
          <p:cNvSpPr txBox="1"/>
          <p:nvPr/>
        </p:nvSpPr>
        <p:spPr>
          <a:xfrm>
            <a:off x="533400" y="266700"/>
            <a:ext cx="9144000" cy="1015663"/>
          </a:xfrm>
          <a:prstGeom prst="rect">
            <a:avLst/>
          </a:prstGeom>
          <a:noFill/>
        </p:spPr>
        <p:txBody>
          <a:bodyPr wrap="square">
            <a:spAutoFit/>
          </a:bodyPr>
          <a:lstStyle/>
          <a:p>
            <a:r>
              <a:rPr lang="en-US" sz="6000" b="1" dirty="0">
                <a:solidFill>
                  <a:schemeClr val="tx2"/>
                </a:solidFill>
              </a:rPr>
              <a:t>Values</a:t>
            </a:r>
            <a:r>
              <a:rPr lang="en-US" sz="6000" b="1" spc="-60" dirty="0">
                <a:solidFill>
                  <a:schemeClr val="tx2"/>
                </a:solidFill>
              </a:rPr>
              <a:t> </a:t>
            </a:r>
            <a:r>
              <a:rPr lang="en-US" sz="6000" b="1" dirty="0">
                <a:solidFill>
                  <a:schemeClr val="tx2"/>
                </a:solidFill>
              </a:rPr>
              <a:t>of</a:t>
            </a:r>
            <a:r>
              <a:rPr lang="en-US" sz="6000" b="1" spc="-30" dirty="0">
                <a:solidFill>
                  <a:schemeClr val="tx2"/>
                </a:solidFill>
              </a:rPr>
              <a:t> </a:t>
            </a:r>
            <a:r>
              <a:rPr lang="en-US" sz="6000" b="1" dirty="0">
                <a:solidFill>
                  <a:schemeClr val="tx2"/>
                </a:solidFill>
              </a:rPr>
              <a:t>W</a:t>
            </a:r>
            <a:r>
              <a:rPr lang="en-US" sz="6000" b="1" spc="-20" dirty="0">
                <a:solidFill>
                  <a:schemeClr val="tx2"/>
                </a:solidFill>
              </a:rPr>
              <a:t> </a:t>
            </a:r>
            <a:r>
              <a:rPr lang="en-US" sz="6000" b="1" dirty="0">
                <a:solidFill>
                  <a:schemeClr val="tx2"/>
                </a:solidFill>
              </a:rPr>
              <a:t>and</a:t>
            </a:r>
            <a:r>
              <a:rPr lang="en-US" sz="6000" b="1" spc="-35" dirty="0">
                <a:solidFill>
                  <a:schemeClr val="tx2"/>
                </a:solidFill>
              </a:rPr>
              <a:t> </a:t>
            </a:r>
            <a:r>
              <a:rPr lang="en-US" sz="6000" b="1" dirty="0">
                <a:solidFill>
                  <a:schemeClr val="tx2"/>
                </a:solidFill>
              </a:rPr>
              <a:t>b</a:t>
            </a:r>
            <a:r>
              <a:rPr lang="en-US" sz="1800" dirty="0"/>
              <a:t>:</a:t>
            </a:r>
            <a:endParaRPr lang="en-IN" dirty="0"/>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D6C33F91-303D-B7B1-B599-EBA493B0A1E6}"/>
                  </a:ext>
                </a:extLst>
              </p:cNvPr>
              <p:cNvSpPr txBox="1"/>
              <p:nvPr/>
            </p:nvSpPr>
            <p:spPr>
              <a:xfrm>
                <a:off x="1600200" y="1722308"/>
                <a:ext cx="8839200" cy="126214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800" i="1" dirty="0" smtClean="0">
                          <a:latin typeface="Cambria Math" panose="02040503050406030204" pitchFamily="18" charset="0"/>
                        </a:rPr>
                        <m:t>𝑤</m:t>
                      </m:r>
                      <m:r>
                        <a:rPr lang="en-US" sz="2800" i="0" dirty="0">
                          <a:latin typeface="Cambria Math" panose="02040503050406030204" pitchFamily="18" charset="0"/>
                        </a:rPr>
                        <m:t>=</m:t>
                      </m:r>
                      <m:nary>
                        <m:naryPr>
                          <m:chr m:val="∑"/>
                          <m:limLoc m:val="undOvr"/>
                          <m:grow m:val="on"/>
                          <m:ctrlPr>
                            <a:rPr lang="en-US" sz="2800" i="1" dirty="0">
                              <a:latin typeface="Cambria Math" panose="02040503050406030204" pitchFamily="18" charset="0"/>
                            </a:rPr>
                          </m:ctrlPr>
                        </m:naryPr>
                        <m:sub>
                          <m:r>
                            <a:rPr lang="en-US" sz="2800" i="1" dirty="0">
                              <a:latin typeface="Cambria Math" panose="02040503050406030204" pitchFamily="18" charset="0"/>
                            </a:rPr>
                            <m:t>𝑖</m:t>
                          </m:r>
                          <m:r>
                            <a:rPr lang="en-US" sz="2800" i="0" dirty="0">
                              <a:latin typeface="Cambria Math" panose="02040503050406030204" pitchFamily="18" charset="0"/>
                            </a:rPr>
                            <m:t>=1</m:t>
                          </m:r>
                        </m:sub>
                        <m:sup>
                          <m:r>
                            <a:rPr lang="en-US" sz="2800" i="1" dirty="0">
                              <a:latin typeface="Cambria Math" panose="02040503050406030204" pitchFamily="18" charset="0"/>
                            </a:rPr>
                            <m:t>𝑚</m:t>
                          </m:r>
                        </m:sup>
                        <m:e>
                          <m:sSub>
                            <m:sSubPr>
                              <m:ctrlPr>
                                <a:rPr lang="en-US" sz="2800" i="1" dirty="0">
                                  <a:solidFill>
                                    <a:srgbClr val="836967"/>
                                  </a:solidFill>
                                  <a:latin typeface="Cambria Math" panose="02040503050406030204" pitchFamily="18" charset="0"/>
                                </a:rPr>
                              </m:ctrlPr>
                            </m:sSubPr>
                            <m:e>
                              <m:r>
                                <a:rPr lang="en-US" sz="2800" i="1" dirty="0">
                                  <a:latin typeface="Cambria Math" panose="02040503050406030204" pitchFamily="18" charset="0"/>
                                </a:rPr>
                                <m:t>𝛼</m:t>
                              </m:r>
                            </m:e>
                            <m:sub>
                              <m:r>
                                <a:rPr lang="en-IN" sz="2800" b="0" i="1" dirty="0" smtClean="0">
                                  <a:latin typeface="Cambria Math" panose="02040503050406030204" pitchFamily="18" charset="0"/>
                                </a:rPr>
                                <m:t>𝑖</m:t>
                              </m:r>
                            </m:sub>
                          </m:sSub>
                          <m:sSub>
                            <m:sSubPr>
                              <m:ctrlPr>
                                <a:rPr lang="en-US" sz="2800" i="1" dirty="0">
                                  <a:solidFill>
                                    <a:srgbClr val="836967"/>
                                  </a:solidFill>
                                  <a:latin typeface="Cambria Math" panose="02040503050406030204" pitchFamily="18" charset="0"/>
                                </a:rPr>
                              </m:ctrlPr>
                            </m:sSubPr>
                            <m:e>
                              <m:r>
                                <a:rPr lang="en-US" sz="2800" i="1" dirty="0">
                                  <a:latin typeface="Cambria Math" panose="02040503050406030204" pitchFamily="18" charset="0"/>
                                </a:rPr>
                                <m:t>𝑦</m:t>
                              </m:r>
                            </m:e>
                            <m:sub>
                              <m:r>
                                <a:rPr lang="en-US" sz="2800" i="1" dirty="0">
                                  <a:latin typeface="Cambria Math" panose="02040503050406030204" pitchFamily="18" charset="0"/>
                                </a:rPr>
                                <m:t>𝑖</m:t>
                              </m:r>
                            </m:sub>
                          </m:sSub>
                          <m:sSub>
                            <m:sSubPr>
                              <m:ctrlPr>
                                <a:rPr lang="en-US" sz="2800" i="1" dirty="0">
                                  <a:solidFill>
                                    <a:srgbClr val="836967"/>
                                  </a:solidFill>
                                  <a:latin typeface="Cambria Math" panose="02040503050406030204" pitchFamily="18" charset="0"/>
                                </a:rPr>
                              </m:ctrlPr>
                            </m:sSubPr>
                            <m:e>
                              <m:r>
                                <a:rPr lang="en-US" sz="2800" i="1" dirty="0">
                                  <a:latin typeface="Cambria Math" panose="02040503050406030204" pitchFamily="18" charset="0"/>
                                </a:rPr>
                                <m:t>𝑥</m:t>
                              </m:r>
                            </m:e>
                            <m:sub>
                              <m:r>
                                <a:rPr lang="en-US" sz="2800" i="1" dirty="0">
                                  <a:latin typeface="Cambria Math" panose="02040503050406030204" pitchFamily="18" charset="0"/>
                                </a:rPr>
                                <m:t>𝑖</m:t>
                              </m:r>
                            </m:sub>
                          </m:sSub>
                        </m:e>
                      </m:nary>
                    </m:oMath>
                  </m:oMathPara>
                </a14:m>
                <a:endParaRPr lang="en-IN" sz="2800" dirty="0"/>
              </a:p>
            </p:txBody>
          </p:sp>
        </mc:Choice>
        <mc:Fallback xmlns="">
          <p:sp>
            <p:nvSpPr>
              <p:cNvPr id="10" name="TextBox 9">
                <a:extLst>
                  <a:ext uri="{FF2B5EF4-FFF2-40B4-BE49-F238E27FC236}">
                    <a16:creationId xmlns:a16="http://schemas.microsoft.com/office/drawing/2014/main" id="{D6C33F91-303D-B7B1-B599-EBA493B0A1E6}"/>
                  </a:ext>
                </a:extLst>
              </p:cNvPr>
              <p:cNvSpPr txBox="1">
                <a:spLocks noRot="1" noChangeAspect="1" noMove="1" noResize="1" noEditPoints="1" noAdjustHandles="1" noChangeArrowheads="1" noChangeShapeType="1" noTextEdit="1"/>
              </p:cNvSpPr>
              <p:nvPr/>
            </p:nvSpPr>
            <p:spPr>
              <a:xfrm>
                <a:off x="1600200" y="1722308"/>
                <a:ext cx="8839200" cy="1262140"/>
              </a:xfrm>
              <a:prstGeom prst="rect">
                <a:avLst/>
              </a:prstGeom>
              <a:blipFill>
                <a:blip r:embed="rId3"/>
                <a:stretch>
                  <a:fillRect/>
                </a:stretch>
              </a:blipFill>
            </p:spPr>
            <p:txBody>
              <a:bodyPr/>
              <a:lstStyle/>
              <a:p>
                <a:r>
                  <a:rPr lang="en-IN">
                    <a:noFill/>
                  </a:rPr>
                  <a:t> </a:t>
                </a:r>
              </a:p>
            </p:txBody>
          </p:sp>
        </mc:Fallback>
      </mc:AlternateContent>
      <p:sp>
        <p:nvSpPr>
          <p:cNvPr id="12" name="TextBox 11">
            <a:extLst>
              <a:ext uri="{FF2B5EF4-FFF2-40B4-BE49-F238E27FC236}">
                <a16:creationId xmlns:a16="http://schemas.microsoft.com/office/drawing/2014/main" id="{A48E67BD-774E-9AC8-E10B-D0C874F19324}"/>
              </a:ext>
            </a:extLst>
          </p:cNvPr>
          <p:cNvSpPr txBox="1"/>
          <p:nvPr/>
        </p:nvSpPr>
        <p:spPr>
          <a:xfrm>
            <a:off x="457200" y="5570662"/>
            <a:ext cx="14401800" cy="2092881"/>
          </a:xfrm>
          <a:prstGeom prst="rect">
            <a:avLst/>
          </a:prstGeom>
          <a:noFill/>
        </p:spPr>
        <p:txBody>
          <a:bodyPr wrap="square">
            <a:spAutoFit/>
          </a:bodyPr>
          <a:lstStyle/>
          <a:p>
            <a:pPr algn="l" fontAlgn="base"/>
            <a:r>
              <a:rPr lang="en-US" sz="3200" b="1" dirty="0">
                <a:solidFill>
                  <a:srgbClr val="222222"/>
                </a:solidFill>
                <a:effectLst/>
                <a:highlight>
                  <a:srgbClr val="FFFFFF"/>
                </a:highlight>
              </a:rPr>
              <a:t>Classification of </a:t>
            </a:r>
            <a:r>
              <a:rPr lang="en-US" sz="3200" b="1" dirty="0">
                <a:solidFill>
                  <a:srgbClr val="222222"/>
                </a:solidFill>
                <a:highlight>
                  <a:srgbClr val="FFFFFF"/>
                </a:highlight>
              </a:rPr>
              <a:t>new </a:t>
            </a:r>
            <a:r>
              <a:rPr lang="en-US" sz="3200" b="1" dirty="0">
                <a:solidFill>
                  <a:srgbClr val="222222"/>
                </a:solidFill>
                <a:effectLst/>
                <a:highlight>
                  <a:srgbClr val="FFFFFF"/>
                </a:highlight>
              </a:rPr>
              <a:t>Test Point</a:t>
            </a:r>
          </a:p>
          <a:p>
            <a:pPr algn="l" fontAlgn="base"/>
            <a:r>
              <a:rPr lang="en-US" sz="3200" b="0" dirty="0">
                <a:effectLst/>
                <a:highlight>
                  <a:srgbClr val="FFFFFF"/>
                </a:highlight>
              </a:rPr>
              <a:t>The classification of any test point z can be determined using this expression</a:t>
            </a:r>
            <a:r>
              <a:rPr lang="en-US" b="0" dirty="0">
                <a:solidFill>
                  <a:srgbClr val="555555"/>
                </a:solidFill>
                <a:effectLst/>
                <a:highlight>
                  <a:srgbClr val="FFFFFF"/>
                </a:highlight>
                <a:latin typeface="Helvetica Neue"/>
              </a:rPr>
              <a:t>:</a:t>
            </a:r>
          </a:p>
          <a:p>
            <a:r>
              <a:rPr lang="en-US" dirty="0"/>
              <a:t/>
            </a:r>
            <a:br>
              <a:rPr lang="en-US" dirty="0"/>
            </a:br>
            <a:r>
              <a:rPr lang="en-US" dirty="0"/>
              <a:t>                      </a:t>
            </a:r>
          </a:p>
          <a:p>
            <a:r>
              <a:rPr lang="en-US" sz="3000" dirty="0"/>
              <a:t>                  </a:t>
            </a:r>
            <a:r>
              <a:rPr lang="en-IN" sz="3000" dirty="0"/>
              <a:t>y(z)=</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720F268F-8AFF-795C-2538-9E8A393B7AD3}"/>
                  </a:ext>
                </a:extLst>
              </p:cNvPr>
              <p:cNvSpPr txBox="1"/>
              <p:nvPr/>
            </p:nvSpPr>
            <p:spPr>
              <a:xfrm>
                <a:off x="1228725" y="8072249"/>
                <a:ext cx="12858750" cy="492443"/>
              </a:xfrm>
              <a:prstGeom prst="rect">
                <a:avLst/>
              </a:prstGeom>
              <a:noFill/>
            </p:spPr>
            <p:txBody>
              <a:bodyPr wrap="square" lIns="0" tIns="0" rIns="0" bIns="0" rtlCol="0">
                <a:spAutoFit/>
              </a:bodyPr>
              <a:lstStyle/>
              <a:p>
                <a:r>
                  <a:rPr lang="en-IN" sz="3200" dirty="0"/>
                  <a:t>A positive value of y(z) implies </a:t>
                </a:r>
                <a:r>
                  <a:rPr lang="en-IN" sz="3200" b="1" dirty="0"/>
                  <a:t>z</a:t>
                </a:r>
                <a14:m>
                  <m:oMath xmlns:m="http://schemas.openxmlformats.org/officeDocument/2006/math">
                    <m:r>
                      <a:rPr lang="en-IN" sz="3200" b="1" i="0" dirty="0" smtClean="0">
                        <a:latin typeface="Cambria Math" panose="02040503050406030204" pitchFamily="18" charset="0"/>
                      </a:rPr>
                      <m:t> </m:t>
                    </m:r>
                    <m:r>
                      <a:rPr lang="en-IN" sz="3200" dirty="0" smtClean="0">
                        <a:latin typeface="Cambria Math" panose="02040503050406030204" pitchFamily="18" charset="0"/>
                      </a:rPr>
                      <m:t>∈</m:t>
                    </m:r>
                    <m:r>
                      <a:rPr lang="en-IN" sz="3200" b="0" i="0" dirty="0" smtClean="0">
                        <a:latin typeface="Cambria Math" panose="02040503050406030204" pitchFamily="18" charset="0"/>
                      </a:rPr>
                      <m:t> +1  </m:t>
                    </m:r>
                    <m:r>
                      <m:rPr>
                        <m:sty m:val="p"/>
                      </m:rPr>
                      <a:rPr lang="en-IN" sz="3200" b="0" i="0" dirty="0" smtClean="0">
                        <a:latin typeface="Cambria Math" panose="02040503050406030204" pitchFamily="18" charset="0"/>
                      </a:rPr>
                      <m:t>and</m:t>
                    </m:r>
                    <m:r>
                      <a:rPr lang="en-IN" sz="3200" b="0" i="0" dirty="0" smtClean="0">
                        <a:latin typeface="Cambria Math" panose="02040503050406030204" pitchFamily="18" charset="0"/>
                      </a:rPr>
                      <m:t> </m:t>
                    </m:r>
                    <m:r>
                      <m:rPr>
                        <m:sty m:val="p"/>
                      </m:rPr>
                      <a:rPr lang="en-IN" sz="3200" b="0" i="0" dirty="0" smtClean="0">
                        <a:latin typeface="Cambria Math" panose="02040503050406030204" pitchFamily="18" charset="0"/>
                      </a:rPr>
                      <m:t>a</m:t>
                    </m:r>
                    <m:r>
                      <a:rPr lang="en-IN" sz="3200" b="0" i="0" dirty="0" smtClean="0">
                        <a:latin typeface="Cambria Math" panose="02040503050406030204" pitchFamily="18" charset="0"/>
                      </a:rPr>
                      <m:t> </m:t>
                    </m:r>
                    <m:r>
                      <m:rPr>
                        <m:sty m:val="p"/>
                      </m:rPr>
                      <a:rPr lang="en-IN" sz="3200" b="0" i="0" dirty="0" smtClean="0">
                        <a:latin typeface="Cambria Math" panose="02040503050406030204" pitchFamily="18" charset="0"/>
                      </a:rPr>
                      <m:t>negative</m:t>
                    </m:r>
                    <m:r>
                      <a:rPr lang="en-IN" sz="3200" b="0" i="0" dirty="0" smtClean="0">
                        <a:latin typeface="Cambria Math" panose="02040503050406030204" pitchFamily="18" charset="0"/>
                      </a:rPr>
                      <m:t> </m:t>
                    </m:r>
                    <m:r>
                      <m:rPr>
                        <m:sty m:val="p"/>
                      </m:rPr>
                      <a:rPr lang="en-IN" sz="3200" b="0" i="0" dirty="0" smtClean="0">
                        <a:latin typeface="Cambria Math" panose="02040503050406030204" pitchFamily="18" charset="0"/>
                      </a:rPr>
                      <m:t>value</m:t>
                    </m:r>
                    <m:r>
                      <a:rPr lang="en-IN" sz="3200" b="0" i="0" dirty="0" smtClean="0">
                        <a:latin typeface="Cambria Math" panose="02040503050406030204" pitchFamily="18" charset="0"/>
                      </a:rPr>
                      <m:t> </m:t>
                    </m:r>
                    <m:r>
                      <m:rPr>
                        <m:sty m:val="p"/>
                      </m:rPr>
                      <a:rPr lang="en-IN" sz="3200" b="0" i="0" dirty="0" smtClean="0">
                        <a:latin typeface="Cambria Math" panose="02040503050406030204" pitchFamily="18" charset="0"/>
                      </a:rPr>
                      <m:t>means</m:t>
                    </m:r>
                    <m:r>
                      <a:rPr lang="en-IN" sz="3200" b="0" i="0" dirty="0" smtClean="0">
                        <a:latin typeface="Cambria Math" panose="02040503050406030204" pitchFamily="18" charset="0"/>
                      </a:rPr>
                      <m:t> </m:t>
                    </m:r>
                    <m:r>
                      <m:rPr>
                        <m:nor/>
                      </m:rPr>
                      <a:rPr lang="en-IN" sz="3200" b="1" dirty="0"/>
                      <m:t>z</m:t>
                    </m:r>
                    <m:r>
                      <a:rPr lang="en-IN" sz="3200" dirty="0">
                        <a:latin typeface="Cambria Math" panose="02040503050406030204" pitchFamily="18" charset="0"/>
                      </a:rPr>
                      <m:t> ∈</m:t>
                    </m:r>
                    <m:r>
                      <a:rPr lang="en-IN" sz="3200" b="0" i="0" dirty="0" smtClean="0">
                        <a:latin typeface="Cambria Math" panose="02040503050406030204" pitchFamily="18" charset="0"/>
                      </a:rPr>
                      <m:t>−</m:t>
                    </m:r>
                    <m:r>
                      <a:rPr lang="en-IN" sz="3200" dirty="0">
                        <a:latin typeface="Cambria Math" panose="02040503050406030204" pitchFamily="18" charset="0"/>
                      </a:rPr>
                      <m:t>1</m:t>
                    </m:r>
                  </m:oMath>
                </a14:m>
                <a:endParaRPr lang="en-IN" sz="3200" dirty="0"/>
              </a:p>
            </p:txBody>
          </p:sp>
        </mc:Choice>
        <mc:Fallback xmlns="">
          <p:sp>
            <p:nvSpPr>
              <p:cNvPr id="15" name="TextBox 14">
                <a:extLst>
                  <a:ext uri="{FF2B5EF4-FFF2-40B4-BE49-F238E27FC236}">
                    <a16:creationId xmlns:a16="http://schemas.microsoft.com/office/drawing/2014/main" id="{720F268F-8AFF-795C-2538-9E8A393B7AD3}"/>
                  </a:ext>
                </a:extLst>
              </p:cNvPr>
              <p:cNvSpPr txBox="1">
                <a:spLocks noRot="1" noChangeAspect="1" noMove="1" noResize="1" noEditPoints="1" noAdjustHandles="1" noChangeArrowheads="1" noChangeShapeType="1" noTextEdit="1"/>
              </p:cNvSpPr>
              <p:nvPr/>
            </p:nvSpPr>
            <p:spPr>
              <a:xfrm>
                <a:off x="1228725" y="8072249"/>
                <a:ext cx="12858750" cy="492443"/>
              </a:xfrm>
              <a:prstGeom prst="rect">
                <a:avLst/>
              </a:prstGeom>
              <a:blipFill>
                <a:blip r:embed="rId4"/>
                <a:stretch>
                  <a:fillRect l="-1944" t="-23457" b="-50617"/>
                </a:stretch>
              </a:blipFill>
            </p:spPr>
            <p:txBody>
              <a:bodyPr/>
              <a:lstStyle/>
              <a:p>
                <a:r>
                  <a:rPr lang="en-IN">
                    <a:noFill/>
                  </a:rPr>
                  <a:t> </a:t>
                </a:r>
              </a:p>
            </p:txBody>
          </p:sp>
        </mc:Fallback>
      </mc:AlternateContent>
      <p:sp>
        <p:nvSpPr>
          <p:cNvPr id="5" name="TextBox 4">
            <a:extLst>
              <a:ext uri="{FF2B5EF4-FFF2-40B4-BE49-F238E27FC236}">
                <a16:creationId xmlns:a16="http://schemas.microsoft.com/office/drawing/2014/main" id="{B5726415-EDE6-BAF5-FAF4-EA971D748E5D}"/>
              </a:ext>
            </a:extLst>
          </p:cNvPr>
          <p:cNvSpPr txBox="1"/>
          <p:nvPr/>
        </p:nvSpPr>
        <p:spPr>
          <a:xfrm>
            <a:off x="541564" y="1320463"/>
            <a:ext cx="8991600" cy="523220"/>
          </a:xfrm>
          <a:prstGeom prst="rect">
            <a:avLst/>
          </a:prstGeom>
          <a:noFill/>
        </p:spPr>
        <p:txBody>
          <a:bodyPr wrap="square" rtlCol="0">
            <a:spAutoFit/>
          </a:bodyPr>
          <a:lstStyle/>
          <a:p>
            <a:r>
              <a:rPr lang="en-IN" sz="2800" dirty="0"/>
              <a:t>Optimized value of w and b -:</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63D11B42-B7CF-CF4D-9DB6-1756F4D29F04}"/>
                  </a:ext>
                </a:extLst>
              </p:cNvPr>
              <p:cNvSpPr txBox="1"/>
              <p:nvPr/>
            </p:nvSpPr>
            <p:spPr>
              <a:xfrm>
                <a:off x="1600200" y="3231044"/>
                <a:ext cx="10896600" cy="177567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IN" sz="3200" i="1" dirty="0" smtClean="0">
                          <a:latin typeface="Cambria Math" panose="02040503050406030204" pitchFamily="18" charset="0"/>
                        </a:rPr>
                        <m:t>𝑏</m:t>
                      </m:r>
                      <m:r>
                        <a:rPr lang="en-IN" sz="3200" i="0" dirty="0">
                          <a:latin typeface="Cambria Math" panose="02040503050406030204" pitchFamily="18" charset="0"/>
                        </a:rPr>
                        <m:t>=</m:t>
                      </m:r>
                      <m:f>
                        <m:fPr>
                          <m:ctrlPr>
                            <a:rPr lang="en-IN" sz="3200" i="1" dirty="0" smtClean="0">
                              <a:latin typeface="Cambria Math" panose="02040503050406030204" pitchFamily="18" charset="0"/>
                            </a:rPr>
                          </m:ctrlPr>
                        </m:fPr>
                        <m:num>
                          <m:r>
                            <m:rPr>
                              <m:sty m:val="p"/>
                            </m:rPr>
                            <a:rPr lang="en-IN" sz="3200" b="0" i="0" dirty="0" smtClean="0">
                              <a:latin typeface="Cambria Math" panose="02040503050406030204" pitchFamily="18" charset="0"/>
                            </a:rPr>
                            <m:t>min</m:t>
                          </m:r>
                          <m:r>
                            <a:rPr lang="en-IN" sz="3200" b="0" i="1" dirty="0" smtClean="0">
                              <a:latin typeface="Cambria Math" panose="02040503050406030204" pitchFamily="18" charset="0"/>
                            </a:rPr>
                            <m:t>⁡(</m:t>
                          </m:r>
                          <m:nary>
                            <m:naryPr>
                              <m:chr m:val="∑"/>
                              <m:supHide m:val="on"/>
                              <m:ctrlPr>
                                <a:rPr lang="en-IN" sz="3200" b="0" i="1" dirty="0" smtClean="0">
                                  <a:latin typeface="Cambria Math" panose="02040503050406030204" pitchFamily="18" charset="0"/>
                                </a:rPr>
                              </m:ctrlPr>
                            </m:naryPr>
                            <m:sub>
                              <m:r>
                                <m:rPr>
                                  <m:brk m:alnAt="7"/>
                                </m:rPr>
                                <a:rPr lang="en-IN" sz="3200" b="0" i="1" dirty="0" smtClean="0">
                                  <a:latin typeface="Cambria Math" panose="02040503050406030204" pitchFamily="18" charset="0"/>
                                </a:rPr>
                                <m:t>𝑖</m:t>
                              </m:r>
                              <m:r>
                                <a:rPr lang="en-IN" sz="3200" b="0" i="1" dirty="0" smtClean="0">
                                  <a:latin typeface="Cambria Math" panose="02040503050406030204" pitchFamily="18" charset="0"/>
                                </a:rPr>
                                <m:t>:</m:t>
                              </m:r>
                              <m:sSub>
                                <m:sSubPr>
                                  <m:ctrlPr>
                                    <a:rPr lang="en-IN" sz="3200" b="0" i="1" dirty="0" smtClean="0">
                                      <a:latin typeface="Cambria Math" panose="02040503050406030204" pitchFamily="18" charset="0"/>
                                    </a:rPr>
                                  </m:ctrlPr>
                                </m:sSubPr>
                                <m:e>
                                  <m:r>
                                    <a:rPr lang="en-IN" sz="3200" b="0" i="1" dirty="0" smtClean="0">
                                      <a:latin typeface="Cambria Math" panose="02040503050406030204" pitchFamily="18" charset="0"/>
                                    </a:rPr>
                                    <m:t>𝑦</m:t>
                                  </m:r>
                                </m:e>
                                <m:sub>
                                  <m:r>
                                    <a:rPr lang="en-IN" sz="3200" b="0" i="1" dirty="0" smtClean="0">
                                      <a:latin typeface="Cambria Math" panose="02040503050406030204" pitchFamily="18" charset="0"/>
                                    </a:rPr>
                                    <m:t>𝑖</m:t>
                                  </m:r>
                                </m:sub>
                              </m:sSub>
                              <m:r>
                                <m:rPr>
                                  <m:brk m:alnAt="7"/>
                                </m:rPr>
                                <a:rPr lang="en-IN" sz="3200" b="0" i="1" dirty="0" smtClean="0">
                                  <a:latin typeface="Cambria Math" panose="02040503050406030204" pitchFamily="18" charset="0"/>
                                </a:rPr>
                                <m:t>=</m:t>
                              </m:r>
                              <m:r>
                                <a:rPr lang="en-IN" sz="3200" b="0" i="1" dirty="0" smtClean="0">
                                  <a:latin typeface="Cambria Math" panose="02040503050406030204" pitchFamily="18" charset="0"/>
                                </a:rPr>
                                <m:t>+1</m:t>
                              </m:r>
                            </m:sub>
                            <m:sup/>
                            <m:e>
                              <m:sSub>
                                <m:sSubPr>
                                  <m:ctrlPr>
                                    <a:rPr lang="en-IN" sz="3200" b="0" i="1" dirty="0" smtClean="0">
                                      <a:latin typeface="Cambria Math" panose="02040503050406030204" pitchFamily="18" charset="0"/>
                                    </a:rPr>
                                  </m:ctrlPr>
                                </m:sSubPr>
                                <m:e>
                                  <m:r>
                                    <a:rPr lang="en-IN" sz="3200" b="0" i="1" dirty="0" smtClean="0">
                                      <a:latin typeface="Cambria Math" panose="02040503050406030204" pitchFamily="18" charset="0"/>
                                      <a:ea typeface="Cambria Math" panose="02040503050406030204" pitchFamily="18" charset="0"/>
                                    </a:rPr>
                                    <m:t>𝛼</m:t>
                                  </m:r>
                                </m:e>
                                <m:sub>
                                  <m:r>
                                    <a:rPr lang="en-IN" sz="3200" b="0" i="1" dirty="0" smtClean="0">
                                      <a:latin typeface="Cambria Math" panose="02040503050406030204" pitchFamily="18" charset="0"/>
                                    </a:rPr>
                                    <m:t>𝑖</m:t>
                                  </m:r>
                                </m:sub>
                              </m:sSub>
                              <m:sSub>
                                <m:sSubPr>
                                  <m:ctrlPr>
                                    <a:rPr lang="en-IN" sz="3200" b="0" i="1" dirty="0" smtClean="0">
                                      <a:latin typeface="Cambria Math" panose="02040503050406030204" pitchFamily="18" charset="0"/>
                                    </a:rPr>
                                  </m:ctrlPr>
                                </m:sSubPr>
                                <m:e>
                                  <m:r>
                                    <a:rPr lang="en-IN" sz="3200" b="0" i="1" dirty="0" smtClean="0">
                                      <a:latin typeface="Cambria Math" panose="02040503050406030204" pitchFamily="18" charset="0"/>
                                    </a:rPr>
                                    <m:t>𝑦</m:t>
                                  </m:r>
                                </m:e>
                                <m:sub>
                                  <m:r>
                                    <a:rPr lang="en-IN" sz="3200" b="0" i="1" dirty="0" smtClean="0">
                                      <a:latin typeface="Cambria Math" panose="02040503050406030204" pitchFamily="18" charset="0"/>
                                    </a:rPr>
                                    <m:t>𝑖</m:t>
                                  </m:r>
                                </m:sub>
                              </m:sSub>
                              <m:r>
                                <a:rPr lang="en-IN" sz="3200" b="0" i="1" dirty="0" smtClean="0">
                                  <a:latin typeface="Cambria Math" panose="02040503050406030204" pitchFamily="18" charset="0"/>
                                </a:rPr>
                                <m:t>(</m:t>
                              </m:r>
                              <m:sSub>
                                <m:sSubPr>
                                  <m:ctrlPr>
                                    <a:rPr lang="en-IN" sz="3200" b="0" i="1" dirty="0" smtClean="0">
                                      <a:latin typeface="Cambria Math" panose="02040503050406030204" pitchFamily="18" charset="0"/>
                                    </a:rPr>
                                  </m:ctrlPr>
                                </m:sSubPr>
                                <m:e>
                                  <m:r>
                                    <a:rPr lang="en-IN" sz="3200" b="0" i="1" dirty="0" smtClean="0">
                                      <a:latin typeface="Cambria Math" panose="02040503050406030204" pitchFamily="18" charset="0"/>
                                    </a:rPr>
                                    <m:t>𝑥</m:t>
                                  </m:r>
                                </m:e>
                                <m:sub>
                                  <m:r>
                                    <a:rPr lang="en-IN" sz="3200" b="0" i="1" dirty="0" smtClean="0">
                                      <a:latin typeface="Cambria Math" panose="02040503050406030204" pitchFamily="18" charset="0"/>
                                    </a:rPr>
                                    <m:t>𝑖</m:t>
                                  </m:r>
                                </m:sub>
                              </m:sSub>
                              <m:sSub>
                                <m:sSubPr>
                                  <m:ctrlPr>
                                    <a:rPr lang="en-IN" sz="3200" b="0" i="1" dirty="0" smtClean="0">
                                      <a:latin typeface="Cambria Math" panose="02040503050406030204" pitchFamily="18" charset="0"/>
                                    </a:rPr>
                                  </m:ctrlPr>
                                </m:sSubPr>
                                <m:e>
                                  <m:r>
                                    <a:rPr lang="en-IN" sz="3200" b="0" i="1" dirty="0" smtClean="0">
                                      <a:latin typeface="Cambria Math" panose="02040503050406030204" pitchFamily="18" charset="0"/>
                                    </a:rPr>
                                    <m:t>𝑥</m:t>
                                  </m:r>
                                </m:e>
                                <m:sub>
                                  <m:r>
                                    <a:rPr lang="en-IN" sz="3200" b="0" i="1" dirty="0" smtClean="0">
                                      <a:latin typeface="Cambria Math" panose="02040503050406030204" pitchFamily="18" charset="0"/>
                                    </a:rPr>
                                    <m:t>𝑗</m:t>
                                  </m:r>
                                </m:sub>
                              </m:sSub>
                            </m:e>
                          </m:nary>
                          <m:r>
                            <a:rPr lang="en-IN" sz="3200" b="0" i="1" dirty="0" smtClean="0">
                              <a:latin typeface="Cambria Math" panose="02040503050406030204" pitchFamily="18" charset="0"/>
                            </a:rPr>
                            <m:t>))+</m:t>
                          </m:r>
                          <m:r>
                            <m:rPr>
                              <m:sty m:val="p"/>
                            </m:rPr>
                            <a:rPr lang="en-IN" sz="3200" dirty="0">
                              <a:latin typeface="Cambria Math" panose="02040503050406030204" pitchFamily="18" charset="0"/>
                            </a:rPr>
                            <m:t>m</m:t>
                          </m:r>
                          <m:r>
                            <a:rPr lang="en-IN" sz="3200" b="0" i="1" dirty="0" smtClean="0">
                              <a:latin typeface="Cambria Math" panose="02040503050406030204" pitchFamily="18" charset="0"/>
                            </a:rPr>
                            <m:t>𝑎𝑥</m:t>
                          </m:r>
                          <m:r>
                            <a:rPr lang="en-IN" sz="3200" i="1" dirty="0">
                              <a:latin typeface="Cambria Math" panose="02040503050406030204" pitchFamily="18" charset="0"/>
                            </a:rPr>
                            <m:t>⁡(</m:t>
                          </m:r>
                          <m:nary>
                            <m:naryPr>
                              <m:chr m:val="∑"/>
                              <m:supHide m:val="on"/>
                              <m:ctrlPr>
                                <a:rPr lang="en-IN" sz="3200" i="1" dirty="0">
                                  <a:latin typeface="Cambria Math" panose="02040503050406030204" pitchFamily="18" charset="0"/>
                                </a:rPr>
                              </m:ctrlPr>
                            </m:naryPr>
                            <m:sub>
                              <m:r>
                                <m:rPr>
                                  <m:brk m:alnAt="7"/>
                                </m:rPr>
                                <a:rPr lang="en-IN" sz="3200" i="1" dirty="0">
                                  <a:latin typeface="Cambria Math" panose="02040503050406030204" pitchFamily="18" charset="0"/>
                                </a:rPr>
                                <m:t>𝑖</m:t>
                              </m:r>
                              <m:r>
                                <a:rPr lang="en-IN" sz="3200" i="1" dirty="0">
                                  <a:latin typeface="Cambria Math" panose="02040503050406030204" pitchFamily="18" charset="0"/>
                                </a:rPr>
                                <m:t>:</m:t>
                              </m:r>
                              <m:sSub>
                                <m:sSubPr>
                                  <m:ctrlPr>
                                    <a:rPr lang="en-IN" sz="3200" i="1" dirty="0">
                                      <a:latin typeface="Cambria Math" panose="02040503050406030204" pitchFamily="18" charset="0"/>
                                    </a:rPr>
                                  </m:ctrlPr>
                                </m:sSubPr>
                                <m:e>
                                  <m:r>
                                    <a:rPr lang="en-IN" sz="3200" i="1" dirty="0">
                                      <a:latin typeface="Cambria Math" panose="02040503050406030204" pitchFamily="18" charset="0"/>
                                    </a:rPr>
                                    <m:t>𝑦</m:t>
                                  </m:r>
                                </m:e>
                                <m:sub>
                                  <m:r>
                                    <a:rPr lang="en-IN" sz="3200" i="1" dirty="0">
                                      <a:latin typeface="Cambria Math" panose="02040503050406030204" pitchFamily="18" charset="0"/>
                                    </a:rPr>
                                    <m:t>𝑖</m:t>
                                  </m:r>
                                </m:sub>
                              </m:sSub>
                              <m:r>
                                <m:rPr>
                                  <m:brk m:alnAt="7"/>
                                </m:rPr>
                                <a:rPr lang="en-IN" sz="3200" i="1" dirty="0">
                                  <a:latin typeface="Cambria Math" panose="02040503050406030204" pitchFamily="18" charset="0"/>
                                </a:rPr>
                                <m:t>=</m:t>
                              </m:r>
                              <m:r>
                                <a:rPr lang="en-IN" sz="3200" b="0" i="1" dirty="0" smtClean="0">
                                  <a:latin typeface="Cambria Math" panose="02040503050406030204" pitchFamily="18" charset="0"/>
                                </a:rPr>
                                <m:t>−</m:t>
                              </m:r>
                              <m:r>
                                <a:rPr lang="en-IN" sz="3200" i="1" dirty="0">
                                  <a:latin typeface="Cambria Math" panose="02040503050406030204" pitchFamily="18" charset="0"/>
                                </a:rPr>
                                <m:t>1</m:t>
                              </m:r>
                            </m:sub>
                            <m:sup/>
                            <m:e>
                              <m:sSub>
                                <m:sSubPr>
                                  <m:ctrlPr>
                                    <a:rPr lang="en-IN" sz="3200" i="1" dirty="0">
                                      <a:latin typeface="Cambria Math" panose="02040503050406030204" pitchFamily="18" charset="0"/>
                                    </a:rPr>
                                  </m:ctrlPr>
                                </m:sSubPr>
                                <m:e>
                                  <m:r>
                                    <a:rPr lang="en-IN" sz="3200" i="1" dirty="0">
                                      <a:latin typeface="Cambria Math" panose="02040503050406030204" pitchFamily="18" charset="0"/>
                                      <a:ea typeface="Cambria Math" panose="02040503050406030204" pitchFamily="18" charset="0"/>
                                    </a:rPr>
                                    <m:t>𝛼</m:t>
                                  </m:r>
                                </m:e>
                                <m:sub>
                                  <m:r>
                                    <a:rPr lang="en-IN" sz="3200" i="1" dirty="0">
                                      <a:latin typeface="Cambria Math" panose="02040503050406030204" pitchFamily="18" charset="0"/>
                                    </a:rPr>
                                    <m:t>𝑖</m:t>
                                  </m:r>
                                </m:sub>
                              </m:sSub>
                              <m:sSub>
                                <m:sSubPr>
                                  <m:ctrlPr>
                                    <a:rPr lang="en-IN" sz="3200" i="1" dirty="0">
                                      <a:latin typeface="Cambria Math" panose="02040503050406030204" pitchFamily="18" charset="0"/>
                                    </a:rPr>
                                  </m:ctrlPr>
                                </m:sSubPr>
                                <m:e>
                                  <m:r>
                                    <a:rPr lang="en-IN" sz="3200" i="1" dirty="0">
                                      <a:latin typeface="Cambria Math" panose="02040503050406030204" pitchFamily="18" charset="0"/>
                                    </a:rPr>
                                    <m:t>𝑦</m:t>
                                  </m:r>
                                </m:e>
                                <m:sub>
                                  <m:r>
                                    <a:rPr lang="en-IN" sz="3200" i="1" dirty="0">
                                      <a:latin typeface="Cambria Math" panose="02040503050406030204" pitchFamily="18" charset="0"/>
                                    </a:rPr>
                                    <m:t>𝑖</m:t>
                                  </m:r>
                                </m:sub>
                              </m:sSub>
                              <m:r>
                                <a:rPr lang="en-IN" sz="3200" i="1" dirty="0">
                                  <a:latin typeface="Cambria Math" panose="02040503050406030204" pitchFamily="18" charset="0"/>
                                </a:rPr>
                                <m:t>(</m:t>
                              </m:r>
                              <m:sSub>
                                <m:sSubPr>
                                  <m:ctrlPr>
                                    <a:rPr lang="en-IN" sz="3200" i="1" dirty="0">
                                      <a:latin typeface="Cambria Math" panose="02040503050406030204" pitchFamily="18" charset="0"/>
                                    </a:rPr>
                                  </m:ctrlPr>
                                </m:sSubPr>
                                <m:e>
                                  <m:r>
                                    <a:rPr lang="en-IN" sz="3200" i="1" dirty="0">
                                      <a:latin typeface="Cambria Math" panose="02040503050406030204" pitchFamily="18" charset="0"/>
                                    </a:rPr>
                                    <m:t>𝑥</m:t>
                                  </m:r>
                                </m:e>
                                <m:sub>
                                  <m:r>
                                    <a:rPr lang="en-IN" sz="3200" i="1" dirty="0">
                                      <a:latin typeface="Cambria Math" panose="02040503050406030204" pitchFamily="18" charset="0"/>
                                    </a:rPr>
                                    <m:t>𝑖</m:t>
                                  </m:r>
                                </m:sub>
                              </m:sSub>
                              <m:sSub>
                                <m:sSubPr>
                                  <m:ctrlPr>
                                    <a:rPr lang="en-IN" sz="3200" i="1" dirty="0">
                                      <a:latin typeface="Cambria Math" panose="02040503050406030204" pitchFamily="18" charset="0"/>
                                    </a:rPr>
                                  </m:ctrlPr>
                                </m:sSubPr>
                                <m:e>
                                  <m:r>
                                    <a:rPr lang="en-IN" sz="3200" i="1" dirty="0">
                                      <a:latin typeface="Cambria Math" panose="02040503050406030204" pitchFamily="18" charset="0"/>
                                    </a:rPr>
                                    <m:t>𝑥</m:t>
                                  </m:r>
                                </m:e>
                                <m:sub>
                                  <m:r>
                                    <a:rPr lang="en-IN" sz="3200" i="1" dirty="0">
                                      <a:latin typeface="Cambria Math" panose="02040503050406030204" pitchFamily="18" charset="0"/>
                                    </a:rPr>
                                    <m:t>𝑗</m:t>
                                  </m:r>
                                </m:sub>
                              </m:sSub>
                            </m:e>
                          </m:nary>
                          <m:r>
                            <a:rPr lang="en-IN" sz="3200" i="1" dirty="0">
                              <a:latin typeface="Cambria Math" panose="02040503050406030204" pitchFamily="18" charset="0"/>
                            </a:rPr>
                            <m:t>))</m:t>
                          </m:r>
                        </m:num>
                        <m:den>
                          <m:r>
                            <a:rPr lang="en-IN" sz="3200" b="0" i="1" dirty="0" smtClean="0">
                              <a:latin typeface="Cambria Math" panose="02040503050406030204" pitchFamily="18" charset="0"/>
                            </a:rPr>
                            <m:t>2</m:t>
                          </m:r>
                        </m:den>
                      </m:f>
                    </m:oMath>
                  </m:oMathPara>
                </a14:m>
                <a:endParaRPr lang="en-IN" sz="3200" dirty="0"/>
              </a:p>
              <a:p>
                <a14:m>
                  <m:oMath xmlns:m="http://schemas.openxmlformats.org/officeDocument/2006/math">
                    <m:r>
                      <a:rPr lang="en-US" sz="3200" b="0" i="1" dirty="0" smtClean="0">
                        <a:latin typeface="Cambria Math" panose="02040503050406030204" pitchFamily="18" charset="0"/>
                      </a:rPr>
                      <m:t> </m:t>
                    </m:r>
                    <m:r>
                      <a:rPr lang="en-IN" sz="3200" b="0" i="1" dirty="0" smtClean="0">
                        <a:latin typeface="Cambria Math" panose="02040503050406030204" pitchFamily="18" charset="0"/>
                      </a:rPr>
                      <m:t>    </m:t>
                    </m:r>
                    <m:r>
                      <a:rPr lang="en-IN" sz="3200" i="1" dirty="0" smtClean="0">
                        <a:solidFill>
                          <a:schemeClr val="tx1"/>
                        </a:solidFill>
                        <a:latin typeface="Cambria Math" panose="02040503050406030204" pitchFamily="18" charset="0"/>
                        <a:ea typeface="Cambria Math" panose="02040503050406030204" pitchFamily="18" charset="0"/>
                      </a:rPr>
                      <m:t>𝑏</m:t>
                    </m:r>
                    <m:r>
                      <a:rPr lang="en-IN" sz="3200" i="0" dirty="0">
                        <a:solidFill>
                          <a:schemeClr val="tx1"/>
                        </a:solidFill>
                        <a:latin typeface="Cambria Math" panose="02040503050406030204" pitchFamily="18" charset="0"/>
                        <a:ea typeface="Cambria Math" panose="02040503050406030204" pitchFamily="18" charset="0"/>
                      </a:rPr>
                      <m:t>=</m:t>
                    </m:r>
                    <m:f>
                      <m:fPr>
                        <m:ctrlPr>
                          <a:rPr lang="en-IN" sz="3200" i="1" dirty="0">
                            <a:solidFill>
                              <a:schemeClr val="tx1"/>
                            </a:solidFill>
                            <a:latin typeface="Cambria Math" panose="02040503050406030204" pitchFamily="18" charset="0"/>
                            <a:ea typeface="Cambria Math" panose="02040503050406030204" pitchFamily="18" charset="0"/>
                          </a:rPr>
                        </m:ctrlPr>
                      </m:fPr>
                      <m:num>
                        <m:r>
                          <a:rPr lang="en-IN" sz="3200" i="0" dirty="0">
                            <a:solidFill>
                              <a:schemeClr val="tx1"/>
                            </a:solidFill>
                            <a:latin typeface="Cambria Math" panose="02040503050406030204" pitchFamily="18" charset="0"/>
                            <a:ea typeface="Cambria Math" panose="02040503050406030204" pitchFamily="18" charset="0"/>
                          </a:rPr>
                          <m:t>1</m:t>
                        </m:r>
                      </m:num>
                      <m:den>
                        <m:r>
                          <a:rPr lang="en-IN" sz="3200" i="0" dirty="0">
                            <a:solidFill>
                              <a:schemeClr val="tx1"/>
                            </a:solidFill>
                            <a:latin typeface="Cambria Math" panose="02040503050406030204" pitchFamily="18" charset="0"/>
                            <a:ea typeface="Cambria Math" panose="02040503050406030204" pitchFamily="18" charset="0"/>
                          </a:rPr>
                          <m:t>2</m:t>
                        </m:r>
                      </m:den>
                    </m:f>
                    <m:r>
                      <a:rPr lang="en-IN" sz="3200" b="0" i="1" dirty="0" smtClean="0">
                        <a:solidFill>
                          <a:schemeClr val="tx1"/>
                        </a:solidFill>
                        <a:latin typeface="Cambria Math" panose="02040503050406030204" pitchFamily="18" charset="0"/>
                        <a:ea typeface="Cambria Math" panose="02040503050406030204" pitchFamily="18" charset="0"/>
                      </a:rPr>
                      <m:t>(</m:t>
                    </m:r>
                    <m:sSub>
                      <m:sSubPr>
                        <m:ctrlPr>
                          <a:rPr lang="en-IN" sz="3200" i="1" dirty="0" smtClean="0">
                            <a:solidFill>
                              <a:schemeClr val="tx1"/>
                            </a:solidFill>
                            <a:latin typeface="Cambria Math" panose="02040503050406030204" pitchFamily="18" charset="0"/>
                            <a:ea typeface="Cambria Math" panose="02040503050406030204" pitchFamily="18" charset="0"/>
                          </a:rPr>
                        </m:ctrlPr>
                      </m:sSubPr>
                      <m:e>
                        <m:r>
                          <a:rPr lang="en-IN" sz="3200" b="0" i="1" dirty="0" smtClean="0">
                            <a:solidFill>
                              <a:schemeClr val="tx1"/>
                            </a:solidFill>
                            <a:latin typeface="Cambria Math" panose="02040503050406030204" pitchFamily="18" charset="0"/>
                            <a:ea typeface="Cambria Math" panose="02040503050406030204" pitchFamily="18" charset="0"/>
                          </a:rPr>
                          <m:t>𝑚𝑖𝑛</m:t>
                        </m:r>
                      </m:e>
                      <m:sub>
                        <m:r>
                          <m:rPr>
                            <m:brk m:alnAt="7"/>
                          </m:rPr>
                          <a:rPr lang="en-IN" sz="3200" i="1" dirty="0">
                            <a:solidFill>
                              <a:schemeClr val="tx1"/>
                            </a:solidFill>
                            <a:latin typeface="Cambria Math" panose="02040503050406030204" pitchFamily="18" charset="0"/>
                          </a:rPr>
                          <m:t>𝑖</m:t>
                        </m:r>
                        <m:r>
                          <a:rPr lang="en-IN" sz="3200" i="1" dirty="0">
                            <a:solidFill>
                              <a:schemeClr val="tx1"/>
                            </a:solidFill>
                            <a:latin typeface="Cambria Math" panose="02040503050406030204" pitchFamily="18" charset="0"/>
                          </a:rPr>
                          <m:t>:</m:t>
                        </m:r>
                        <m:sSub>
                          <m:sSubPr>
                            <m:ctrlPr>
                              <a:rPr lang="en-IN" sz="3200" i="1" dirty="0">
                                <a:solidFill>
                                  <a:schemeClr val="tx1"/>
                                </a:solidFill>
                                <a:latin typeface="Cambria Math" panose="02040503050406030204" pitchFamily="18" charset="0"/>
                              </a:rPr>
                            </m:ctrlPr>
                          </m:sSubPr>
                          <m:e>
                            <m:r>
                              <a:rPr lang="en-IN" sz="3200" i="1" dirty="0">
                                <a:solidFill>
                                  <a:schemeClr val="tx1"/>
                                </a:solidFill>
                                <a:latin typeface="Cambria Math" panose="02040503050406030204" pitchFamily="18" charset="0"/>
                              </a:rPr>
                              <m:t>𝑦</m:t>
                            </m:r>
                          </m:e>
                          <m:sub>
                            <m:r>
                              <a:rPr lang="en-IN" sz="3200" i="1" dirty="0">
                                <a:solidFill>
                                  <a:schemeClr val="tx1"/>
                                </a:solidFill>
                                <a:latin typeface="Cambria Math" panose="02040503050406030204" pitchFamily="18" charset="0"/>
                              </a:rPr>
                              <m:t>𝑖</m:t>
                            </m:r>
                          </m:sub>
                        </m:sSub>
                        <m:r>
                          <m:rPr>
                            <m:brk m:alnAt="7"/>
                          </m:rPr>
                          <a:rPr lang="en-IN" sz="3200" i="1" dirty="0">
                            <a:solidFill>
                              <a:schemeClr val="tx1"/>
                            </a:solidFill>
                            <a:latin typeface="Cambria Math" panose="02040503050406030204" pitchFamily="18" charset="0"/>
                          </a:rPr>
                          <m:t>=</m:t>
                        </m:r>
                        <m:r>
                          <a:rPr lang="en-IN" sz="3200" i="1" dirty="0">
                            <a:solidFill>
                              <a:schemeClr val="tx1"/>
                            </a:solidFill>
                            <a:latin typeface="Cambria Math" panose="02040503050406030204" pitchFamily="18" charset="0"/>
                          </a:rPr>
                          <m:t>+1</m:t>
                        </m:r>
                      </m:sub>
                    </m:sSub>
                    <m:d>
                      <m:dPr>
                        <m:ctrlPr>
                          <a:rPr lang="en-IN" sz="3200" i="1" dirty="0">
                            <a:solidFill>
                              <a:schemeClr val="tx1"/>
                            </a:solidFill>
                            <a:latin typeface="Cambria Math" panose="02040503050406030204" pitchFamily="18" charset="0"/>
                            <a:ea typeface="Cambria Math" panose="02040503050406030204" pitchFamily="18" charset="0"/>
                          </a:rPr>
                        </m:ctrlPr>
                      </m:dPr>
                      <m:e>
                        <m:acc>
                          <m:accPr>
                            <m:chr m:val="⃗"/>
                            <m:ctrlPr>
                              <a:rPr lang="en-IN" sz="3200" i="1" dirty="0">
                                <a:solidFill>
                                  <a:schemeClr val="tx1"/>
                                </a:solidFill>
                                <a:latin typeface="Cambria Math" panose="02040503050406030204" pitchFamily="18" charset="0"/>
                                <a:ea typeface="Cambria Math" panose="02040503050406030204" pitchFamily="18" charset="0"/>
                              </a:rPr>
                            </m:ctrlPr>
                          </m:accPr>
                          <m:e>
                            <m:r>
                              <a:rPr lang="en-IN" sz="3200" i="1" dirty="0">
                                <a:solidFill>
                                  <a:schemeClr val="tx1"/>
                                </a:solidFill>
                                <a:latin typeface="Cambria Math" panose="02040503050406030204" pitchFamily="18" charset="0"/>
                                <a:ea typeface="Cambria Math" panose="02040503050406030204" pitchFamily="18" charset="0"/>
                              </a:rPr>
                              <m:t>𝑤</m:t>
                            </m:r>
                          </m:e>
                        </m:acc>
                        <m:sSub>
                          <m:sSubPr>
                            <m:ctrlPr>
                              <a:rPr lang="en-IN" sz="3200" i="1" dirty="0">
                                <a:solidFill>
                                  <a:schemeClr val="tx1"/>
                                </a:solidFill>
                                <a:latin typeface="Cambria Math" panose="02040503050406030204" pitchFamily="18" charset="0"/>
                                <a:ea typeface="Cambria Math" panose="02040503050406030204" pitchFamily="18" charset="0"/>
                              </a:rPr>
                            </m:ctrlPr>
                          </m:sSubPr>
                          <m:e>
                            <m:acc>
                              <m:accPr>
                                <m:chr m:val="⃗"/>
                                <m:ctrlPr>
                                  <a:rPr lang="en-IN" sz="3200" i="1" dirty="0">
                                    <a:solidFill>
                                      <a:schemeClr val="tx1"/>
                                    </a:solidFill>
                                    <a:latin typeface="Cambria Math" panose="02040503050406030204" pitchFamily="18" charset="0"/>
                                    <a:ea typeface="Cambria Math" panose="02040503050406030204" pitchFamily="18" charset="0"/>
                                  </a:rPr>
                                </m:ctrlPr>
                              </m:accPr>
                              <m:e>
                                <m:r>
                                  <a:rPr lang="en-IN" sz="3200" i="1" dirty="0">
                                    <a:solidFill>
                                      <a:schemeClr val="tx1"/>
                                    </a:solidFill>
                                    <a:latin typeface="Cambria Math" panose="02040503050406030204" pitchFamily="18" charset="0"/>
                                    <a:ea typeface="Cambria Math" panose="02040503050406030204" pitchFamily="18" charset="0"/>
                                  </a:rPr>
                                  <m:t>𝑥</m:t>
                                </m:r>
                              </m:e>
                            </m:acc>
                          </m:e>
                          <m:sub>
                            <m:r>
                              <a:rPr lang="en-IN" sz="3200" i="1" dirty="0">
                                <a:solidFill>
                                  <a:schemeClr val="tx1"/>
                                </a:solidFill>
                                <a:latin typeface="Cambria Math" panose="02040503050406030204" pitchFamily="18" charset="0"/>
                                <a:ea typeface="Cambria Math" panose="02040503050406030204" pitchFamily="18" charset="0"/>
                              </a:rPr>
                              <m:t>𝑖</m:t>
                            </m:r>
                          </m:sub>
                        </m:sSub>
                      </m:e>
                    </m:d>
                    <m:r>
                      <a:rPr lang="en-IN" sz="3200" i="0" dirty="0">
                        <a:solidFill>
                          <a:schemeClr val="tx1"/>
                        </a:solidFill>
                        <a:latin typeface="Cambria Math" panose="02040503050406030204" pitchFamily="18" charset="0"/>
                        <a:ea typeface="Cambria Math" panose="02040503050406030204" pitchFamily="18" charset="0"/>
                      </a:rPr>
                      <m:t>+</m:t>
                    </m:r>
                  </m:oMath>
                </a14:m>
                <a:r>
                  <a:rPr lang="en-US" sz="3200" dirty="0">
                    <a:solidFill>
                      <a:schemeClr val="tx1"/>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IN" sz="3200" i="1" dirty="0" smtClean="0">
                            <a:solidFill>
                              <a:schemeClr val="tx1"/>
                            </a:solidFill>
                            <a:latin typeface="Cambria Math" panose="02040503050406030204" pitchFamily="18" charset="0"/>
                            <a:ea typeface="Cambria Math" panose="02040503050406030204" pitchFamily="18" charset="0"/>
                          </a:rPr>
                        </m:ctrlPr>
                      </m:sSubPr>
                      <m:e>
                        <m:r>
                          <a:rPr lang="en-IN" sz="3200" b="0" i="1" dirty="0" smtClean="0">
                            <a:solidFill>
                              <a:schemeClr val="tx1"/>
                            </a:solidFill>
                            <a:latin typeface="Cambria Math" panose="02040503050406030204" pitchFamily="18" charset="0"/>
                            <a:ea typeface="Cambria Math" panose="02040503050406030204" pitchFamily="18" charset="0"/>
                          </a:rPr>
                          <m:t>𝑚𝑎𝑥</m:t>
                        </m:r>
                      </m:e>
                      <m:sub>
                        <m:r>
                          <m:rPr>
                            <m:brk m:alnAt="7"/>
                          </m:rPr>
                          <a:rPr lang="en-IN" sz="3200" i="1" dirty="0">
                            <a:solidFill>
                              <a:schemeClr val="tx1"/>
                            </a:solidFill>
                            <a:latin typeface="Cambria Math" panose="02040503050406030204" pitchFamily="18" charset="0"/>
                          </a:rPr>
                          <m:t>𝑖</m:t>
                        </m:r>
                        <m:r>
                          <a:rPr lang="en-IN" sz="3200" i="1" dirty="0">
                            <a:solidFill>
                              <a:schemeClr val="tx1"/>
                            </a:solidFill>
                            <a:latin typeface="Cambria Math" panose="02040503050406030204" pitchFamily="18" charset="0"/>
                          </a:rPr>
                          <m:t>:</m:t>
                        </m:r>
                        <m:sSub>
                          <m:sSubPr>
                            <m:ctrlPr>
                              <a:rPr lang="en-IN" sz="3200" i="1" dirty="0">
                                <a:solidFill>
                                  <a:schemeClr val="tx1"/>
                                </a:solidFill>
                                <a:latin typeface="Cambria Math" panose="02040503050406030204" pitchFamily="18" charset="0"/>
                              </a:rPr>
                            </m:ctrlPr>
                          </m:sSubPr>
                          <m:e>
                            <m:r>
                              <a:rPr lang="en-IN" sz="3200" i="1" dirty="0">
                                <a:solidFill>
                                  <a:schemeClr val="tx1"/>
                                </a:solidFill>
                                <a:latin typeface="Cambria Math" panose="02040503050406030204" pitchFamily="18" charset="0"/>
                              </a:rPr>
                              <m:t>𝑦</m:t>
                            </m:r>
                          </m:e>
                          <m:sub>
                            <m:r>
                              <a:rPr lang="en-IN" sz="3200" i="1" dirty="0">
                                <a:solidFill>
                                  <a:schemeClr val="tx1"/>
                                </a:solidFill>
                                <a:latin typeface="Cambria Math" panose="02040503050406030204" pitchFamily="18" charset="0"/>
                              </a:rPr>
                              <m:t>𝑖</m:t>
                            </m:r>
                          </m:sub>
                        </m:sSub>
                        <m:r>
                          <m:rPr>
                            <m:brk m:alnAt="7"/>
                          </m:rPr>
                          <a:rPr lang="en-IN" sz="3200" i="1" dirty="0">
                            <a:solidFill>
                              <a:schemeClr val="tx1"/>
                            </a:solidFill>
                            <a:latin typeface="Cambria Math" panose="02040503050406030204" pitchFamily="18" charset="0"/>
                          </a:rPr>
                          <m:t>=</m:t>
                        </m:r>
                        <m:r>
                          <a:rPr lang="en-IN" sz="3200" b="0" i="1" dirty="0" smtClean="0">
                            <a:solidFill>
                              <a:schemeClr val="tx1"/>
                            </a:solidFill>
                            <a:latin typeface="Cambria Math" panose="02040503050406030204" pitchFamily="18" charset="0"/>
                          </a:rPr>
                          <m:t>−</m:t>
                        </m:r>
                        <m:r>
                          <a:rPr lang="en-IN" sz="3200" i="1" dirty="0">
                            <a:solidFill>
                              <a:schemeClr val="tx1"/>
                            </a:solidFill>
                            <a:latin typeface="Cambria Math" panose="02040503050406030204" pitchFamily="18" charset="0"/>
                          </a:rPr>
                          <m:t>1</m:t>
                        </m:r>
                      </m:sub>
                    </m:sSub>
                    <m:d>
                      <m:dPr>
                        <m:ctrlPr>
                          <a:rPr lang="en-IN" sz="3200" i="1" dirty="0">
                            <a:solidFill>
                              <a:schemeClr val="tx1"/>
                            </a:solidFill>
                            <a:latin typeface="Cambria Math" panose="02040503050406030204" pitchFamily="18" charset="0"/>
                            <a:ea typeface="Cambria Math" panose="02040503050406030204" pitchFamily="18" charset="0"/>
                          </a:rPr>
                        </m:ctrlPr>
                      </m:dPr>
                      <m:e>
                        <m:acc>
                          <m:accPr>
                            <m:chr m:val="⃗"/>
                            <m:ctrlPr>
                              <a:rPr lang="en-IN" sz="3200" i="1" dirty="0">
                                <a:solidFill>
                                  <a:schemeClr val="tx1"/>
                                </a:solidFill>
                                <a:latin typeface="Cambria Math" panose="02040503050406030204" pitchFamily="18" charset="0"/>
                                <a:ea typeface="Cambria Math" panose="02040503050406030204" pitchFamily="18" charset="0"/>
                              </a:rPr>
                            </m:ctrlPr>
                          </m:accPr>
                          <m:e>
                            <m:r>
                              <a:rPr lang="en-IN" sz="3200" i="1" dirty="0">
                                <a:solidFill>
                                  <a:schemeClr val="tx1"/>
                                </a:solidFill>
                                <a:latin typeface="Cambria Math" panose="02040503050406030204" pitchFamily="18" charset="0"/>
                                <a:ea typeface="Cambria Math" panose="02040503050406030204" pitchFamily="18" charset="0"/>
                              </a:rPr>
                              <m:t>𝑤</m:t>
                            </m:r>
                          </m:e>
                        </m:acc>
                        <m:sSub>
                          <m:sSubPr>
                            <m:ctrlPr>
                              <a:rPr lang="en-IN" sz="3200" i="1" dirty="0">
                                <a:solidFill>
                                  <a:schemeClr val="tx1"/>
                                </a:solidFill>
                                <a:latin typeface="Cambria Math" panose="02040503050406030204" pitchFamily="18" charset="0"/>
                                <a:ea typeface="Cambria Math" panose="02040503050406030204" pitchFamily="18" charset="0"/>
                              </a:rPr>
                            </m:ctrlPr>
                          </m:sSubPr>
                          <m:e>
                            <m:acc>
                              <m:accPr>
                                <m:chr m:val="⃗"/>
                                <m:ctrlPr>
                                  <a:rPr lang="en-IN" sz="3200" i="1" dirty="0">
                                    <a:solidFill>
                                      <a:schemeClr val="tx1"/>
                                    </a:solidFill>
                                    <a:latin typeface="Cambria Math" panose="02040503050406030204" pitchFamily="18" charset="0"/>
                                    <a:ea typeface="Cambria Math" panose="02040503050406030204" pitchFamily="18" charset="0"/>
                                  </a:rPr>
                                </m:ctrlPr>
                              </m:accPr>
                              <m:e>
                                <m:r>
                                  <a:rPr lang="en-IN" sz="3200" i="1" dirty="0">
                                    <a:solidFill>
                                      <a:schemeClr val="tx1"/>
                                    </a:solidFill>
                                    <a:latin typeface="Cambria Math" panose="02040503050406030204" pitchFamily="18" charset="0"/>
                                    <a:ea typeface="Cambria Math" panose="02040503050406030204" pitchFamily="18" charset="0"/>
                                  </a:rPr>
                                  <m:t>𝑥</m:t>
                                </m:r>
                              </m:e>
                            </m:acc>
                          </m:e>
                          <m:sub>
                            <m:r>
                              <a:rPr lang="en-IN" sz="3200" i="1" dirty="0">
                                <a:solidFill>
                                  <a:schemeClr val="tx1"/>
                                </a:solidFill>
                                <a:latin typeface="Cambria Math" panose="02040503050406030204" pitchFamily="18" charset="0"/>
                                <a:ea typeface="Cambria Math" panose="02040503050406030204" pitchFamily="18" charset="0"/>
                              </a:rPr>
                              <m:t>𝑖</m:t>
                            </m:r>
                          </m:sub>
                        </m:sSub>
                      </m:e>
                    </m:d>
                  </m:oMath>
                </a14:m>
                <a:r>
                  <a:rPr lang="en-IN" sz="3200" dirty="0">
                    <a:solidFill>
                      <a:schemeClr val="tx1"/>
                    </a:solidFill>
                    <a:latin typeface="Cambria Math" panose="02040503050406030204" pitchFamily="18" charset="0"/>
                    <a:ea typeface="Cambria Math" panose="02040503050406030204" pitchFamily="18" charset="0"/>
                  </a:rPr>
                  <a:t>)</a:t>
                </a:r>
                <a:endParaRPr lang="en-IN" sz="3200" dirty="0">
                  <a:latin typeface="Cambria Math" panose="02040503050406030204" pitchFamily="18" charset="0"/>
                  <a:ea typeface="Cambria Math" panose="02040503050406030204" pitchFamily="18" charset="0"/>
                </a:endParaRPr>
              </a:p>
            </p:txBody>
          </p:sp>
        </mc:Choice>
        <mc:Fallback xmlns="">
          <p:sp>
            <p:nvSpPr>
              <p:cNvPr id="9" name="TextBox 8">
                <a:extLst>
                  <a:ext uri="{FF2B5EF4-FFF2-40B4-BE49-F238E27FC236}">
                    <a16:creationId xmlns:a16="http://schemas.microsoft.com/office/drawing/2014/main" id="{63D11B42-B7CF-CF4D-9DB6-1756F4D29F04}"/>
                  </a:ext>
                </a:extLst>
              </p:cNvPr>
              <p:cNvSpPr txBox="1">
                <a:spLocks noRot="1" noChangeAspect="1" noMove="1" noResize="1" noEditPoints="1" noAdjustHandles="1" noChangeArrowheads="1" noChangeShapeType="1" noTextEdit="1"/>
              </p:cNvSpPr>
              <p:nvPr/>
            </p:nvSpPr>
            <p:spPr>
              <a:xfrm>
                <a:off x="1600200" y="3231044"/>
                <a:ext cx="10896600" cy="1775679"/>
              </a:xfrm>
              <a:prstGeom prst="rect">
                <a:avLst/>
              </a:prstGeom>
              <a:blipFill>
                <a:blip r:embed="rId5"/>
                <a:stretch>
                  <a:fillRect b="-4124"/>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CE6A98A3-A63F-E1BD-A9D9-DA510C4D500D}"/>
                  </a:ext>
                </a:extLst>
              </p:cNvPr>
              <p:cNvSpPr txBox="1"/>
              <p:nvPr/>
            </p:nvSpPr>
            <p:spPr>
              <a:xfrm>
                <a:off x="2985717" y="7106694"/>
                <a:ext cx="4239366" cy="642163"/>
              </a:xfrm>
              <a:prstGeom prst="rect">
                <a:avLst/>
              </a:prstGeom>
              <a:noFill/>
            </p:spPr>
            <p:txBody>
              <a:bodyPr wrap="none" rtlCol="0">
                <a:spAutoFit/>
              </a:bodyPr>
              <a:lstStyle/>
              <a:p>
                <a:r>
                  <a:rPr lang="en-IN" sz="3200" dirty="0"/>
                  <a:t>Sign(</a:t>
                </a:r>
                <a14:m>
                  <m:oMath xmlns:m="http://schemas.openxmlformats.org/officeDocument/2006/math">
                    <m:nary>
                      <m:naryPr>
                        <m:chr m:val="∑"/>
                        <m:ctrlPr>
                          <a:rPr lang="en-IN" sz="3200" i="1" smtClean="0">
                            <a:latin typeface="Cambria Math" panose="02040503050406030204" pitchFamily="18" charset="0"/>
                          </a:rPr>
                        </m:ctrlPr>
                      </m:naryPr>
                      <m:sub>
                        <m:r>
                          <m:rPr>
                            <m:brk m:alnAt="23"/>
                          </m:rPr>
                          <a:rPr lang="en-IN" sz="3200" b="0" i="1" smtClean="0">
                            <a:latin typeface="Cambria Math" panose="02040503050406030204" pitchFamily="18" charset="0"/>
                          </a:rPr>
                          <m:t>𝑗</m:t>
                        </m:r>
                        <m:r>
                          <a:rPr lang="en-IN" sz="3200" b="0" i="1" smtClean="0">
                            <a:latin typeface="Cambria Math" panose="02040503050406030204" pitchFamily="18" charset="0"/>
                          </a:rPr>
                          <m:t>=1</m:t>
                        </m:r>
                      </m:sub>
                      <m:sup>
                        <m:r>
                          <a:rPr lang="en-IN" sz="3200" b="0" i="1" smtClean="0">
                            <a:latin typeface="Cambria Math" panose="02040503050406030204" pitchFamily="18" charset="0"/>
                          </a:rPr>
                          <m:t>𝑚</m:t>
                        </m:r>
                      </m:sup>
                      <m:e>
                        <m:sSub>
                          <m:sSubPr>
                            <m:ctrlPr>
                              <a:rPr lang="en-IN" sz="3200" i="1" smtClean="0">
                                <a:latin typeface="Cambria Math" panose="02040503050406030204" pitchFamily="18" charset="0"/>
                              </a:rPr>
                            </m:ctrlPr>
                          </m:sSubPr>
                          <m:e>
                            <m:r>
                              <a:rPr lang="en-IN" sz="3200" i="1" smtClean="0">
                                <a:latin typeface="Cambria Math" panose="02040503050406030204" pitchFamily="18" charset="0"/>
                                <a:ea typeface="Cambria Math" panose="02040503050406030204" pitchFamily="18" charset="0"/>
                              </a:rPr>
                              <m:t>𝛼</m:t>
                            </m:r>
                          </m:e>
                          <m:sub>
                            <m:r>
                              <a:rPr lang="en-IN" sz="3200" b="0" i="1" smtClean="0">
                                <a:latin typeface="Cambria Math" panose="02040503050406030204" pitchFamily="18" charset="0"/>
                              </a:rPr>
                              <m:t>𝑗</m:t>
                            </m:r>
                          </m:sub>
                        </m:sSub>
                        <m:sSub>
                          <m:sSubPr>
                            <m:ctrlPr>
                              <a:rPr lang="en-IN" sz="3200" i="1" smtClean="0">
                                <a:latin typeface="Cambria Math" panose="02040503050406030204" pitchFamily="18" charset="0"/>
                              </a:rPr>
                            </m:ctrlPr>
                          </m:sSubPr>
                          <m:e>
                            <m:r>
                              <a:rPr lang="en-IN" sz="3200" b="0" i="1" smtClean="0">
                                <a:latin typeface="Cambria Math" panose="02040503050406030204" pitchFamily="18" charset="0"/>
                              </a:rPr>
                              <m:t>𝑦</m:t>
                            </m:r>
                          </m:e>
                          <m:sub>
                            <m:r>
                              <a:rPr lang="en-IN" sz="3200" b="0" i="1" smtClean="0">
                                <a:latin typeface="Cambria Math" panose="02040503050406030204" pitchFamily="18" charset="0"/>
                              </a:rPr>
                              <m:t>𝑗</m:t>
                            </m:r>
                          </m:sub>
                        </m:sSub>
                        <m:sSub>
                          <m:sSubPr>
                            <m:ctrlPr>
                              <a:rPr lang="en-IN" sz="3200" i="1" smtClean="0">
                                <a:latin typeface="Cambria Math" panose="02040503050406030204" pitchFamily="18" charset="0"/>
                              </a:rPr>
                            </m:ctrlPr>
                          </m:sSubPr>
                          <m:e>
                            <m:r>
                              <a:rPr lang="en-IN" sz="3200" b="0" i="1" smtClean="0">
                                <a:latin typeface="Cambria Math" panose="02040503050406030204" pitchFamily="18" charset="0"/>
                              </a:rPr>
                              <m:t>𝑥</m:t>
                            </m:r>
                          </m:e>
                          <m:sub>
                            <m:r>
                              <a:rPr lang="en-IN" sz="3200" b="0" i="1" smtClean="0">
                                <a:latin typeface="Cambria Math" panose="02040503050406030204" pitchFamily="18" charset="0"/>
                              </a:rPr>
                              <m:t>𝑗</m:t>
                            </m:r>
                          </m:sub>
                        </m:sSub>
                        <m:r>
                          <a:rPr lang="en-IN" sz="3200" b="0" i="1" smtClean="0">
                            <a:latin typeface="Cambria Math" panose="02040503050406030204" pitchFamily="18" charset="0"/>
                          </a:rPr>
                          <m:t>.</m:t>
                        </m:r>
                        <m:r>
                          <a:rPr lang="en-IN" sz="3200" b="0" i="1" smtClean="0">
                            <a:latin typeface="Cambria Math" panose="02040503050406030204" pitchFamily="18" charset="0"/>
                          </a:rPr>
                          <m:t>𝑧</m:t>
                        </m:r>
                        <m:r>
                          <a:rPr lang="en-IN" sz="3200" b="0" i="1" smtClean="0">
                            <a:latin typeface="Cambria Math" panose="02040503050406030204" pitchFamily="18" charset="0"/>
                          </a:rPr>
                          <m:t>+</m:t>
                        </m:r>
                        <m:r>
                          <a:rPr lang="en-IN" sz="3200" b="0" i="1" smtClean="0">
                            <a:latin typeface="Cambria Math" panose="02040503050406030204" pitchFamily="18" charset="0"/>
                          </a:rPr>
                          <m:t>𝑏</m:t>
                        </m:r>
                        <m:r>
                          <a:rPr lang="en-IN" sz="3200" b="0" i="1" smtClean="0">
                            <a:latin typeface="Cambria Math" panose="02040503050406030204" pitchFamily="18" charset="0"/>
                          </a:rPr>
                          <m:t>)</m:t>
                        </m:r>
                      </m:e>
                    </m:nary>
                  </m:oMath>
                </a14:m>
                <a:endParaRPr lang="en-IN" sz="3200" dirty="0"/>
              </a:p>
            </p:txBody>
          </p:sp>
        </mc:Choice>
        <mc:Fallback xmlns="">
          <p:sp>
            <p:nvSpPr>
              <p:cNvPr id="11" name="TextBox 10">
                <a:extLst>
                  <a:ext uri="{FF2B5EF4-FFF2-40B4-BE49-F238E27FC236}">
                    <a16:creationId xmlns:a16="http://schemas.microsoft.com/office/drawing/2014/main" id="{CE6A98A3-A63F-E1BD-A9D9-DA510C4D500D}"/>
                  </a:ext>
                </a:extLst>
              </p:cNvPr>
              <p:cNvSpPr txBox="1">
                <a:spLocks noRot="1" noChangeAspect="1" noMove="1" noResize="1" noEditPoints="1" noAdjustHandles="1" noChangeArrowheads="1" noChangeShapeType="1" noTextEdit="1"/>
              </p:cNvSpPr>
              <p:nvPr/>
            </p:nvSpPr>
            <p:spPr>
              <a:xfrm>
                <a:off x="2985717" y="7106694"/>
                <a:ext cx="4239366" cy="642163"/>
              </a:xfrm>
              <a:prstGeom prst="rect">
                <a:avLst/>
              </a:prstGeom>
              <a:blipFill>
                <a:blip r:embed="rId6"/>
                <a:stretch>
                  <a:fillRect l="-3741" t="-11429" b="-22857"/>
                </a:stretch>
              </a:blipFill>
            </p:spPr>
            <p:txBody>
              <a:bodyPr/>
              <a:lstStyle/>
              <a:p>
                <a:r>
                  <a:rPr lang="en-IN">
                    <a:noFill/>
                  </a:rPr>
                  <a:t> </a:t>
                </a:r>
              </a:p>
            </p:txBody>
          </p:sp>
        </mc:Fallback>
      </mc:AlternateContent>
    </p:spTree>
    <p:extLst>
      <p:ext uri="{BB962C8B-B14F-4D97-AF65-F5344CB8AC3E}">
        <p14:creationId xmlns:p14="http://schemas.microsoft.com/office/powerpoint/2010/main" val="20772337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1026"/>
          <p:cNvSpPr>
            <a:spLocks noGrp="1" noChangeArrowheads="1"/>
          </p:cNvSpPr>
          <p:nvPr>
            <p:ph type="title"/>
          </p:nvPr>
        </p:nvSpPr>
        <p:spPr>
          <a:xfrm>
            <a:off x="2971800" y="411957"/>
            <a:ext cx="12344400" cy="1073943"/>
          </a:xfrm>
        </p:spPr>
        <p:txBody>
          <a:bodyPr>
            <a:normAutofit/>
          </a:bodyPr>
          <a:lstStyle/>
          <a:p>
            <a:pPr eaLnBrk="1" hangingPunct="1"/>
            <a:r>
              <a:rPr lang="en-US" dirty="0" smtClean="0"/>
              <a:t>The Dual Problem</a:t>
            </a:r>
          </a:p>
        </p:txBody>
      </p:sp>
      <p:sp>
        <p:nvSpPr>
          <p:cNvPr id="62467" name="Rectangle 1027"/>
          <p:cNvSpPr>
            <a:spLocks noGrp="1" noChangeArrowheads="1"/>
          </p:cNvSpPr>
          <p:nvPr>
            <p:ph idx="1"/>
          </p:nvPr>
        </p:nvSpPr>
        <p:spPr/>
        <p:txBody>
          <a:bodyPr>
            <a:normAutofit fontScale="77500" lnSpcReduction="20000"/>
          </a:bodyPr>
          <a:lstStyle/>
          <a:p>
            <a:pPr eaLnBrk="1" hangingPunct="1"/>
            <a:r>
              <a:rPr lang="en-US" dirty="0" smtClean="0"/>
              <a:t>If we substitute                             to     , we have </a:t>
            </a:r>
          </a:p>
          <a:p>
            <a:pPr eaLnBrk="1" hangingPunct="1"/>
            <a:endParaRPr lang="en-US" dirty="0" smtClean="0"/>
          </a:p>
          <a:p>
            <a:pPr eaLnBrk="1" hangingPunct="1"/>
            <a:endParaRPr lang="en-US" dirty="0" smtClean="0"/>
          </a:p>
          <a:p>
            <a:pPr eaLnBrk="1" hangingPunct="1"/>
            <a:endParaRPr lang="en-US" dirty="0" smtClean="0"/>
          </a:p>
          <a:p>
            <a:pPr eaLnBrk="1" hangingPunct="1"/>
            <a:endParaRPr lang="en-US" dirty="0" smtClean="0"/>
          </a:p>
          <a:p>
            <a:pPr eaLnBrk="1" hangingPunct="1"/>
            <a:endParaRPr lang="en-US" dirty="0" smtClean="0"/>
          </a:p>
          <a:p>
            <a:pPr eaLnBrk="1" hangingPunct="1"/>
            <a:endParaRPr lang="en-US" dirty="0" smtClean="0"/>
          </a:p>
          <a:p>
            <a:pPr eaLnBrk="1" hangingPunct="1"/>
            <a:endParaRPr lang="en-US" dirty="0" smtClean="0"/>
          </a:p>
          <a:p>
            <a:pPr eaLnBrk="1" hangingPunct="1">
              <a:buFont typeface="Wingdings" pitchFamily="2" charset="2"/>
              <a:buNone/>
            </a:pPr>
            <a:r>
              <a:rPr lang="en-US" dirty="0" smtClean="0"/>
              <a:t>Since </a:t>
            </a:r>
          </a:p>
          <a:p>
            <a:pPr eaLnBrk="1" hangingPunct="1"/>
            <a:endParaRPr lang="en-US" dirty="0" smtClean="0"/>
          </a:p>
          <a:p>
            <a:pPr eaLnBrk="1" hangingPunct="1"/>
            <a:r>
              <a:rPr lang="en-US" dirty="0" smtClean="0"/>
              <a:t>This is a function of </a:t>
            </a:r>
            <a:r>
              <a:rPr lang="en-US" dirty="0" err="1" smtClean="0">
                <a:latin typeface="Symbol" pitchFamily="18" charset="2"/>
              </a:rPr>
              <a:t>a</a:t>
            </a:r>
            <a:r>
              <a:rPr lang="en-US" baseline="-25000" dirty="0" err="1" smtClean="0"/>
              <a:t>i</a:t>
            </a:r>
            <a:r>
              <a:rPr lang="en-US" dirty="0" smtClean="0"/>
              <a:t> only</a:t>
            </a:r>
          </a:p>
        </p:txBody>
      </p:sp>
      <p:sp>
        <p:nvSpPr>
          <p:cNvPr id="62468" name="Segnaposto numero diapositiva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600">
                <a:solidFill>
                  <a:schemeClr val="tx1"/>
                </a:solidFill>
                <a:latin typeface="Tahoma" pitchFamily="34" charset="0"/>
              </a:defRPr>
            </a:lvl1pPr>
            <a:lvl2pPr marL="1114425" indent="-428625" eaLnBrk="0" hangingPunct="0">
              <a:defRPr sz="3600">
                <a:solidFill>
                  <a:schemeClr val="tx1"/>
                </a:solidFill>
                <a:latin typeface="Tahoma" pitchFamily="34" charset="0"/>
              </a:defRPr>
            </a:lvl2pPr>
            <a:lvl3pPr marL="1714500" indent="-342900" eaLnBrk="0" hangingPunct="0">
              <a:defRPr sz="3600">
                <a:solidFill>
                  <a:schemeClr val="tx1"/>
                </a:solidFill>
                <a:latin typeface="Tahoma" pitchFamily="34" charset="0"/>
              </a:defRPr>
            </a:lvl3pPr>
            <a:lvl4pPr marL="2400300" indent="-342900" eaLnBrk="0" hangingPunct="0">
              <a:defRPr sz="3600">
                <a:solidFill>
                  <a:schemeClr val="tx1"/>
                </a:solidFill>
                <a:latin typeface="Tahoma" pitchFamily="34" charset="0"/>
              </a:defRPr>
            </a:lvl4pPr>
            <a:lvl5pPr marL="3086100" indent="-342900" eaLnBrk="0" hangingPunct="0">
              <a:defRPr sz="3600">
                <a:solidFill>
                  <a:schemeClr val="tx1"/>
                </a:solidFill>
                <a:latin typeface="Tahoma" pitchFamily="34" charset="0"/>
              </a:defRPr>
            </a:lvl5pPr>
            <a:lvl6pPr marL="3771900" indent="-342900" eaLnBrk="0" fontAlgn="base" hangingPunct="0">
              <a:spcBef>
                <a:spcPct val="0"/>
              </a:spcBef>
              <a:spcAft>
                <a:spcPct val="0"/>
              </a:spcAft>
              <a:defRPr sz="3600">
                <a:solidFill>
                  <a:schemeClr val="tx1"/>
                </a:solidFill>
                <a:latin typeface="Tahoma" pitchFamily="34" charset="0"/>
              </a:defRPr>
            </a:lvl6pPr>
            <a:lvl7pPr marL="4457700" indent="-342900" eaLnBrk="0" fontAlgn="base" hangingPunct="0">
              <a:spcBef>
                <a:spcPct val="0"/>
              </a:spcBef>
              <a:spcAft>
                <a:spcPct val="0"/>
              </a:spcAft>
              <a:defRPr sz="3600">
                <a:solidFill>
                  <a:schemeClr val="tx1"/>
                </a:solidFill>
                <a:latin typeface="Tahoma" pitchFamily="34" charset="0"/>
              </a:defRPr>
            </a:lvl7pPr>
            <a:lvl8pPr marL="5143500" indent="-342900" eaLnBrk="0" fontAlgn="base" hangingPunct="0">
              <a:spcBef>
                <a:spcPct val="0"/>
              </a:spcBef>
              <a:spcAft>
                <a:spcPct val="0"/>
              </a:spcAft>
              <a:defRPr sz="3600">
                <a:solidFill>
                  <a:schemeClr val="tx1"/>
                </a:solidFill>
                <a:latin typeface="Tahoma" pitchFamily="34" charset="0"/>
              </a:defRPr>
            </a:lvl8pPr>
            <a:lvl9pPr marL="5829300" indent="-342900" eaLnBrk="0" fontAlgn="base" hangingPunct="0">
              <a:spcBef>
                <a:spcPct val="0"/>
              </a:spcBef>
              <a:spcAft>
                <a:spcPct val="0"/>
              </a:spcAft>
              <a:defRPr sz="3600">
                <a:solidFill>
                  <a:schemeClr val="tx1"/>
                </a:solidFill>
                <a:latin typeface="Tahoma" pitchFamily="34" charset="0"/>
              </a:defRPr>
            </a:lvl9pPr>
          </a:lstStyle>
          <a:p>
            <a:pPr eaLnBrk="1" hangingPunct="1"/>
            <a:fld id="{03B91104-7592-40A4-836A-1890403A4A5A}" type="slidenum">
              <a:rPr lang="en-US" sz="2100"/>
              <a:pPr eaLnBrk="1" hangingPunct="1"/>
              <a:t>15</a:t>
            </a:fld>
            <a:endParaRPr lang="en-US" sz="2100"/>
          </a:p>
        </p:txBody>
      </p:sp>
      <p:pic>
        <p:nvPicPr>
          <p:cNvPr id="62469" name="Picture 1029" descr="txp_fig"/>
          <p:cNvPicPr>
            <a:picLocks noChangeAspect="1" noChangeArrowheads="1"/>
          </p:cNvPicPr>
          <p:nvPr>
            <p:custDataLst>
              <p:tags r:id="rId1"/>
            </p:custDataLst>
          </p:nvPr>
        </p:nvPicPr>
        <p:blipFill>
          <a:blip r:embed="rId7" cstate="print">
            <a:extLst>
              <a:ext uri="{28A0092B-C50C-407E-A947-70E740481C1C}">
                <a14:useLocalDpi xmlns:a14="http://schemas.microsoft.com/office/drawing/2010/main" val="0"/>
              </a:ext>
            </a:extLst>
          </a:blip>
          <a:srcRect/>
          <a:stretch>
            <a:fillRect/>
          </a:stretch>
        </p:blipFill>
        <p:spPr bwMode="auto">
          <a:xfrm>
            <a:off x="6818168" y="2189018"/>
            <a:ext cx="2628900" cy="1021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70" name="Picture 1030" descr="txp_fig"/>
          <p:cNvPicPr>
            <a:picLocks noChangeAspect="1" noChangeArrowheads="1"/>
          </p:cNvPicPr>
          <p:nvPr>
            <p:custDataLst>
              <p:tags r:id="rId2"/>
            </p:custDataLst>
          </p:nvPr>
        </p:nvPicPr>
        <p:blipFill>
          <a:blip r:embed="rId8" cstate="print">
            <a:extLst>
              <a:ext uri="{28A0092B-C50C-407E-A947-70E740481C1C}">
                <a14:useLocalDpi xmlns:a14="http://schemas.microsoft.com/office/drawing/2010/main" val="0"/>
              </a:ext>
            </a:extLst>
          </a:blip>
          <a:srcRect/>
          <a:stretch>
            <a:fillRect/>
          </a:stretch>
        </p:blipFill>
        <p:spPr bwMode="auto">
          <a:xfrm>
            <a:off x="10287000" y="2552700"/>
            <a:ext cx="2667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71" name="Picture 1035" descr="txp_fig"/>
          <p:cNvPicPr>
            <a:picLocks noChangeAspect="1" noChangeArrowheads="1"/>
          </p:cNvPicPr>
          <p:nvPr>
            <p:custDataLst>
              <p:tags r:id="rId3"/>
            </p:custDataLst>
          </p:nvPr>
        </p:nvPicPr>
        <p:blipFill>
          <a:blip r:embed="rId9" cstate="print">
            <a:extLst>
              <a:ext uri="{28A0092B-C50C-407E-A947-70E740481C1C}">
                <a14:useLocalDpi xmlns:a14="http://schemas.microsoft.com/office/drawing/2010/main" val="0"/>
              </a:ext>
            </a:extLst>
          </a:blip>
          <a:srcRect/>
          <a:stretch>
            <a:fillRect/>
          </a:stretch>
        </p:blipFill>
        <p:spPr bwMode="auto">
          <a:xfrm>
            <a:off x="3171825" y="2857501"/>
            <a:ext cx="12592050" cy="35123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72" name="Picture 1037" descr="txp_fig"/>
          <p:cNvPicPr>
            <a:picLocks noChangeAspect="1" noChangeArrowheads="1"/>
          </p:cNvPicPr>
          <p:nvPr>
            <p:custDataLst>
              <p:tags r:id="rId4"/>
            </p:custDataLst>
          </p:nvPr>
        </p:nvPicPr>
        <p:blipFill>
          <a:blip r:embed="rId10">
            <a:extLst>
              <a:ext uri="{28A0092B-C50C-407E-A947-70E740481C1C}">
                <a14:useLocalDpi xmlns:a14="http://schemas.microsoft.com/office/drawing/2010/main" val="0"/>
              </a:ext>
            </a:extLst>
          </a:blip>
          <a:srcRect/>
          <a:stretch>
            <a:fillRect/>
          </a:stretch>
        </p:blipFill>
        <p:spPr bwMode="auto">
          <a:xfrm>
            <a:off x="6286500" y="6743701"/>
            <a:ext cx="1945482" cy="912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8839207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4098"/>
          <p:cNvSpPr>
            <a:spLocks noGrp="1" noChangeArrowheads="1"/>
          </p:cNvSpPr>
          <p:nvPr>
            <p:ph type="title"/>
          </p:nvPr>
        </p:nvSpPr>
        <p:spPr>
          <a:xfrm>
            <a:off x="-111917" y="161926"/>
            <a:ext cx="8229600" cy="1143000"/>
          </a:xfrm>
        </p:spPr>
        <p:txBody>
          <a:bodyPr>
            <a:normAutofit/>
          </a:bodyPr>
          <a:lstStyle/>
          <a:p>
            <a:pPr eaLnBrk="1" hangingPunct="1"/>
            <a:r>
              <a:rPr lang="en-US" sz="6000" b="1" dirty="0">
                <a:solidFill>
                  <a:schemeClr val="tx2"/>
                </a:solidFill>
              </a:rPr>
              <a:t>The Dual Problem</a:t>
            </a:r>
          </a:p>
        </p:txBody>
      </p:sp>
      <p:sp>
        <p:nvSpPr>
          <p:cNvPr id="63491" name="Rectangle 4099"/>
          <p:cNvSpPr>
            <a:spLocks noGrp="1" noChangeArrowheads="1"/>
          </p:cNvSpPr>
          <p:nvPr>
            <p:ph idx="1"/>
          </p:nvPr>
        </p:nvSpPr>
        <p:spPr>
          <a:xfrm>
            <a:off x="961886" y="1726405"/>
            <a:ext cx="12344400" cy="6788945"/>
          </a:xfrm>
        </p:spPr>
        <p:txBody>
          <a:bodyPr>
            <a:normAutofit/>
          </a:bodyPr>
          <a:lstStyle/>
          <a:p>
            <a:pPr eaLnBrk="1" hangingPunct="1"/>
            <a:r>
              <a:rPr lang="en-US" sz="3000" dirty="0"/>
              <a:t>The new objective function is in terms of </a:t>
            </a:r>
            <a:r>
              <a:rPr lang="en-US" sz="3000" dirty="0" err="1">
                <a:latin typeface="Symbol" panose="05050102010706020507" pitchFamily="18" charset="2"/>
              </a:rPr>
              <a:t>a</a:t>
            </a:r>
            <a:r>
              <a:rPr lang="en-US" sz="3000" baseline="-25000" dirty="0" err="1"/>
              <a:t>i</a:t>
            </a:r>
            <a:r>
              <a:rPr lang="en-US" sz="3000" dirty="0"/>
              <a:t> only</a:t>
            </a:r>
          </a:p>
          <a:p>
            <a:pPr eaLnBrk="1" hangingPunct="1"/>
            <a:r>
              <a:rPr lang="en-US" sz="3000" dirty="0"/>
              <a:t>It is known as the dual problem: if we know </a:t>
            </a:r>
            <a:r>
              <a:rPr lang="en-US" sz="3000" b="1" dirty="0"/>
              <a:t>w</a:t>
            </a:r>
            <a:r>
              <a:rPr lang="en-US" sz="3000" dirty="0"/>
              <a:t>, we know all </a:t>
            </a:r>
            <a:r>
              <a:rPr lang="en-US" sz="3000" dirty="0" err="1">
                <a:latin typeface="Symbol" panose="05050102010706020507" pitchFamily="18" charset="2"/>
              </a:rPr>
              <a:t>a</a:t>
            </a:r>
            <a:r>
              <a:rPr lang="en-US" sz="3000" baseline="-25000" dirty="0" err="1"/>
              <a:t>i</a:t>
            </a:r>
            <a:r>
              <a:rPr lang="en-US" sz="3000" dirty="0"/>
              <a:t>; if we know all </a:t>
            </a:r>
            <a:r>
              <a:rPr lang="en-US" sz="3000" dirty="0" err="1">
                <a:latin typeface="Symbol" panose="05050102010706020507" pitchFamily="18" charset="2"/>
              </a:rPr>
              <a:t>a</a:t>
            </a:r>
            <a:r>
              <a:rPr lang="en-US" sz="3000" baseline="-25000" dirty="0" err="1"/>
              <a:t>i</a:t>
            </a:r>
            <a:r>
              <a:rPr lang="en-US" sz="3000" dirty="0"/>
              <a:t>, we know </a:t>
            </a:r>
            <a:r>
              <a:rPr lang="en-US" sz="3000" b="1" dirty="0"/>
              <a:t>w</a:t>
            </a:r>
          </a:p>
          <a:p>
            <a:pPr eaLnBrk="1" hangingPunct="1"/>
            <a:r>
              <a:rPr lang="en-US" sz="3000" dirty="0"/>
              <a:t>The original problem is known as the primal problem</a:t>
            </a:r>
          </a:p>
          <a:p>
            <a:pPr eaLnBrk="1" hangingPunct="1"/>
            <a:r>
              <a:rPr lang="en-US" sz="3000" dirty="0"/>
              <a:t>The objective function of the dual problem needs to be maximized (comes out from the KKT theory)</a:t>
            </a:r>
          </a:p>
          <a:p>
            <a:pPr eaLnBrk="1" hangingPunct="1"/>
            <a:r>
              <a:rPr lang="en-US" sz="3000" dirty="0"/>
              <a:t>The dual problem is therefore:</a:t>
            </a:r>
          </a:p>
        </p:txBody>
      </p:sp>
      <p:sp>
        <p:nvSpPr>
          <p:cNvPr id="63492" name="Segnaposto numero diapositiva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600">
                <a:solidFill>
                  <a:schemeClr val="tx1"/>
                </a:solidFill>
                <a:latin typeface="Tahoma" panose="020B0604030504040204" pitchFamily="34" charset="0"/>
              </a:defRPr>
            </a:lvl1pPr>
            <a:lvl2pPr marL="1114425" indent="-428625" eaLnBrk="0" hangingPunct="0">
              <a:defRPr sz="3600">
                <a:solidFill>
                  <a:schemeClr val="tx1"/>
                </a:solidFill>
                <a:latin typeface="Tahoma" panose="020B0604030504040204" pitchFamily="34" charset="0"/>
              </a:defRPr>
            </a:lvl2pPr>
            <a:lvl3pPr marL="1714500" indent="-342900" eaLnBrk="0" hangingPunct="0">
              <a:defRPr sz="3600">
                <a:solidFill>
                  <a:schemeClr val="tx1"/>
                </a:solidFill>
                <a:latin typeface="Tahoma" panose="020B0604030504040204" pitchFamily="34" charset="0"/>
              </a:defRPr>
            </a:lvl3pPr>
            <a:lvl4pPr marL="2400300" indent="-342900" eaLnBrk="0" hangingPunct="0">
              <a:defRPr sz="3600">
                <a:solidFill>
                  <a:schemeClr val="tx1"/>
                </a:solidFill>
                <a:latin typeface="Tahoma" panose="020B0604030504040204" pitchFamily="34" charset="0"/>
              </a:defRPr>
            </a:lvl4pPr>
            <a:lvl5pPr marL="3086100" indent="-342900" eaLnBrk="0" hangingPunct="0">
              <a:defRPr sz="3600">
                <a:solidFill>
                  <a:schemeClr val="tx1"/>
                </a:solidFill>
                <a:latin typeface="Tahoma" panose="020B0604030504040204" pitchFamily="34" charset="0"/>
              </a:defRPr>
            </a:lvl5pPr>
            <a:lvl6pPr marL="3771900" indent="-342900" eaLnBrk="0" fontAlgn="base" hangingPunct="0">
              <a:spcBef>
                <a:spcPct val="0"/>
              </a:spcBef>
              <a:spcAft>
                <a:spcPct val="0"/>
              </a:spcAft>
              <a:defRPr sz="3600">
                <a:solidFill>
                  <a:schemeClr val="tx1"/>
                </a:solidFill>
                <a:latin typeface="Tahoma" panose="020B0604030504040204" pitchFamily="34" charset="0"/>
              </a:defRPr>
            </a:lvl6pPr>
            <a:lvl7pPr marL="4457700" indent="-342900" eaLnBrk="0" fontAlgn="base" hangingPunct="0">
              <a:spcBef>
                <a:spcPct val="0"/>
              </a:spcBef>
              <a:spcAft>
                <a:spcPct val="0"/>
              </a:spcAft>
              <a:defRPr sz="3600">
                <a:solidFill>
                  <a:schemeClr val="tx1"/>
                </a:solidFill>
                <a:latin typeface="Tahoma" panose="020B0604030504040204" pitchFamily="34" charset="0"/>
              </a:defRPr>
            </a:lvl7pPr>
            <a:lvl8pPr marL="5143500" indent="-342900" eaLnBrk="0" fontAlgn="base" hangingPunct="0">
              <a:spcBef>
                <a:spcPct val="0"/>
              </a:spcBef>
              <a:spcAft>
                <a:spcPct val="0"/>
              </a:spcAft>
              <a:defRPr sz="3600">
                <a:solidFill>
                  <a:schemeClr val="tx1"/>
                </a:solidFill>
                <a:latin typeface="Tahoma" panose="020B0604030504040204" pitchFamily="34" charset="0"/>
              </a:defRPr>
            </a:lvl8pPr>
            <a:lvl9pPr marL="5829300" indent="-342900" eaLnBrk="0" fontAlgn="base" hangingPunct="0">
              <a:spcBef>
                <a:spcPct val="0"/>
              </a:spcBef>
              <a:spcAft>
                <a:spcPct val="0"/>
              </a:spcAft>
              <a:defRPr sz="3600">
                <a:solidFill>
                  <a:schemeClr val="tx1"/>
                </a:solidFill>
                <a:latin typeface="Tahoma" panose="020B0604030504040204" pitchFamily="34" charset="0"/>
              </a:defRPr>
            </a:lvl9pPr>
          </a:lstStyle>
          <a:p>
            <a:pPr eaLnBrk="1" hangingPunct="1"/>
            <a:fld id="{3ADA1988-21B6-4EFA-BDD1-77199B82E9B5}" type="slidenum">
              <a:rPr lang="en-US" sz="2100"/>
              <a:t>16</a:t>
            </a:fld>
            <a:endParaRPr lang="en-US" sz="2100"/>
          </a:p>
        </p:txBody>
      </p:sp>
      <p:pic>
        <p:nvPicPr>
          <p:cNvPr id="63493" name="Picture 4106" descr="txp_fig"/>
          <p:cNvPicPr>
            <a:picLocks noChangeAspect="1" noChangeArrowheads="1"/>
          </p:cNvPicPr>
          <p:nvPr>
            <p:custDataLst>
              <p:tags r:id="rId1"/>
            </p:custDataLst>
          </p:nvPr>
        </p:nvPicPr>
        <p:blipFill>
          <a:blip r:embed="rId5" cstate="print">
            <a:extLst>
              <a:ext uri="{28A0092B-C50C-407E-A947-70E740481C1C}">
                <a14:useLocalDpi xmlns:a14="http://schemas.microsoft.com/office/drawing/2010/main" val="0"/>
              </a:ext>
            </a:extLst>
          </a:blip>
          <a:srcRect/>
          <a:stretch>
            <a:fillRect/>
          </a:stretch>
        </p:blipFill>
        <p:spPr bwMode="auto">
          <a:xfrm>
            <a:off x="3424376" y="7057733"/>
            <a:ext cx="7996238" cy="1254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494" name="Picture 4101" descr="txp_fig"/>
          <p:cNvPicPr>
            <a:picLocks noChangeAspect="1" noChangeArrowheads="1"/>
          </p:cNvPicPr>
          <p:nvPr>
            <p:custDataLst>
              <p:tags r:id="rId2"/>
            </p:custDataLst>
          </p:nvPr>
        </p:nvPicPr>
        <p:blipFill>
          <a:blip r:embed="rId6" cstate="print">
            <a:extLst>
              <a:ext uri="{28A0092B-C50C-407E-A947-70E740481C1C}">
                <a14:useLocalDpi xmlns:a14="http://schemas.microsoft.com/office/drawing/2010/main" val="0"/>
              </a:ext>
            </a:extLst>
          </a:blip>
          <a:srcRect/>
          <a:stretch>
            <a:fillRect/>
          </a:stretch>
        </p:blipFill>
        <p:spPr bwMode="auto">
          <a:xfrm>
            <a:off x="2904986" y="5693697"/>
            <a:ext cx="8458200" cy="1079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495" name="Text Box 4102"/>
          <p:cNvSpPr txBox="1">
            <a:spLocks noChangeArrowheads="1"/>
          </p:cNvSpPr>
          <p:nvPr/>
        </p:nvSpPr>
        <p:spPr bwMode="auto">
          <a:xfrm>
            <a:off x="3062288" y="8736807"/>
            <a:ext cx="5967413"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r>
              <a:rPr lang="en-US" sz="2700"/>
              <a:t>Properties of </a:t>
            </a:r>
            <a:r>
              <a:rPr lang="en-US" sz="2700">
                <a:latin typeface="Symbol" panose="05050102010706020507" pitchFamily="18" charset="2"/>
              </a:rPr>
              <a:t>a</a:t>
            </a:r>
            <a:r>
              <a:rPr lang="en-US" sz="2700" baseline="-25000"/>
              <a:t>i</a:t>
            </a:r>
            <a:r>
              <a:rPr lang="en-US" sz="2700"/>
              <a:t> when we introduce the Lagrange multipliers</a:t>
            </a:r>
          </a:p>
        </p:txBody>
      </p:sp>
      <p:sp>
        <p:nvSpPr>
          <p:cNvPr id="63496" name="Text Box 4103"/>
          <p:cNvSpPr txBox="1">
            <a:spLocks noChangeArrowheads="1"/>
          </p:cNvSpPr>
          <p:nvPr/>
        </p:nvSpPr>
        <p:spPr bwMode="auto">
          <a:xfrm>
            <a:off x="9005889" y="8736807"/>
            <a:ext cx="5967413"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r>
              <a:rPr lang="en-US" sz="2700" dirty="0"/>
              <a:t>The result when we differentiate the original </a:t>
            </a:r>
            <a:r>
              <a:rPr lang="en-US" sz="2700" dirty="0" err="1"/>
              <a:t>Lagrangian</a:t>
            </a:r>
            <a:r>
              <a:rPr lang="en-US" sz="2700" dirty="0"/>
              <a:t> w.r.t. b</a:t>
            </a:r>
          </a:p>
        </p:txBody>
      </p:sp>
      <p:sp>
        <p:nvSpPr>
          <p:cNvPr id="63497" name="AutoShape 4104"/>
          <p:cNvSpPr>
            <a:spLocks noChangeArrowheads="1"/>
          </p:cNvSpPr>
          <p:nvPr/>
        </p:nvSpPr>
        <p:spPr bwMode="auto">
          <a:xfrm rot="-7243134">
            <a:off x="5485114" y="7901770"/>
            <a:ext cx="351868" cy="802809"/>
          </a:xfrm>
          <a:prstGeom prst="downArrow">
            <a:avLst>
              <a:gd name="adj1" fmla="val 50000"/>
              <a:gd name="adj2" fmla="val 41667"/>
            </a:avLst>
          </a:prstGeom>
          <a:solidFill>
            <a:schemeClr val="accent1"/>
          </a:solidFill>
          <a:ln w="9525">
            <a:solidFill>
              <a:schemeClr val="tx1"/>
            </a:solidFill>
            <a:miter lim="800000"/>
          </a:ln>
        </p:spPr>
        <p:txBody>
          <a:bodyPr wrap="none" anchor="ctr"/>
          <a:lstStyle/>
          <a:p>
            <a:endParaRPr lang="it-IT" sz="2700"/>
          </a:p>
        </p:txBody>
      </p:sp>
      <p:sp>
        <p:nvSpPr>
          <p:cNvPr id="63498" name="AutoShape 4105"/>
          <p:cNvSpPr>
            <a:spLocks noChangeArrowheads="1"/>
          </p:cNvSpPr>
          <p:nvPr/>
        </p:nvSpPr>
        <p:spPr bwMode="auto">
          <a:xfrm rot="6370467">
            <a:off x="10691966" y="7545334"/>
            <a:ext cx="276703" cy="1309504"/>
          </a:xfrm>
          <a:prstGeom prst="downArrow">
            <a:avLst>
              <a:gd name="adj1" fmla="val 50000"/>
              <a:gd name="adj2" fmla="val 75000"/>
            </a:avLst>
          </a:prstGeom>
          <a:solidFill>
            <a:schemeClr val="accent1"/>
          </a:solidFill>
          <a:ln w="9525">
            <a:solidFill>
              <a:schemeClr val="tx1"/>
            </a:solidFill>
            <a:miter lim="800000"/>
          </a:ln>
        </p:spPr>
        <p:txBody>
          <a:bodyPr wrap="none" anchor="ctr"/>
          <a:lstStyle/>
          <a:p>
            <a:endParaRPr lang="it-IT" sz="2700"/>
          </a:p>
        </p:txBody>
      </p:sp>
      <p:grpSp>
        <p:nvGrpSpPr>
          <p:cNvPr id="2" name="Group 1">
            <a:extLst>
              <a:ext uri="{FF2B5EF4-FFF2-40B4-BE49-F238E27FC236}">
                <a16:creationId xmlns:a16="http://schemas.microsoft.com/office/drawing/2014/main" id="{DFE44CC1-2DAB-A2A7-104F-A7ABA6A56DF4}"/>
              </a:ext>
            </a:extLst>
          </p:cNvPr>
          <p:cNvGrpSpPr/>
          <p:nvPr/>
        </p:nvGrpSpPr>
        <p:grpSpPr>
          <a:xfrm>
            <a:off x="15201900" y="0"/>
            <a:ext cx="3086100" cy="10287000"/>
            <a:chOff x="0" y="0"/>
            <a:chExt cx="812800" cy="2709333"/>
          </a:xfrm>
        </p:grpSpPr>
        <p:sp>
          <p:nvSpPr>
            <p:cNvPr id="3" name="Freeform 4">
              <a:extLst>
                <a:ext uri="{FF2B5EF4-FFF2-40B4-BE49-F238E27FC236}">
                  <a16:creationId xmlns:a16="http://schemas.microsoft.com/office/drawing/2014/main" id="{0C57A16A-1F14-8BAE-6402-65EA399651BD}"/>
                </a:ext>
              </a:extLst>
            </p:cNvPr>
            <p:cNvSpPr/>
            <p:nvPr/>
          </p:nvSpPr>
          <p:spPr>
            <a:xfrm>
              <a:off x="0" y="0"/>
              <a:ext cx="812800" cy="2709333"/>
            </a:xfrm>
            <a:custGeom>
              <a:avLst/>
              <a:gdLst/>
              <a:ahLst/>
              <a:cxnLst/>
              <a:rect l="l" t="t" r="r" b="b"/>
              <a:pathLst>
                <a:path w="812800" h="2709333">
                  <a:moveTo>
                    <a:pt x="0" y="0"/>
                  </a:moveTo>
                  <a:lnTo>
                    <a:pt x="812800" y="0"/>
                  </a:lnTo>
                  <a:lnTo>
                    <a:pt x="812800" y="2709333"/>
                  </a:lnTo>
                  <a:lnTo>
                    <a:pt x="0" y="2709333"/>
                  </a:lnTo>
                  <a:close/>
                </a:path>
              </a:pathLst>
            </a:custGeom>
            <a:solidFill>
              <a:srgbClr val="593C8F"/>
            </a:solidFill>
          </p:spPr>
        </p:sp>
        <p:sp>
          <p:nvSpPr>
            <p:cNvPr id="4" name="TextBox 3">
              <a:extLst>
                <a:ext uri="{FF2B5EF4-FFF2-40B4-BE49-F238E27FC236}">
                  <a16:creationId xmlns:a16="http://schemas.microsoft.com/office/drawing/2014/main" id="{6C9C05A1-D895-1E4E-F577-D307047AD167}"/>
                </a:ext>
              </a:extLst>
            </p:cNvPr>
            <p:cNvSpPr txBox="1"/>
            <p:nvPr/>
          </p:nvSpPr>
          <p:spPr>
            <a:xfrm>
              <a:off x="0" y="-47625"/>
              <a:ext cx="812800" cy="2756958"/>
            </a:xfrm>
            <a:prstGeom prst="rect">
              <a:avLst/>
            </a:prstGeom>
          </p:spPr>
          <p:txBody>
            <a:bodyPr lIns="50800" tIns="50800" rIns="50800" bIns="50800" rtlCol="0" anchor="ctr"/>
            <a:lstStyle/>
            <a:p>
              <a:pPr algn="ctr">
                <a:lnSpc>
                  <a:spcPts val="2659"/>
                </a:lnSpc>
              </a:pPr>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p:txBody>
          <a:bodyPr/>
          <a:lstStyle/>
          <a:p>
            <a:pPr eaLnBrk="1" hangingPunct="1"/>
            <a:r>
              <a:rPr lang="en-US" smtClean="0"/>
              <a:t>The Dual Problem</a:t>
            </a:r>
          </a:p>
        </p:txBody>
      </p:sp>
      <p:sp>
        <p:nvSpPr>
          <p:cNvPr id="64515" name="Rectangle 3"/>
          <p:cNvSpPr>
            <a:spLocks noGrp="1" noChangeArrowheads="1"/>
          </p:cNvSpPr>
          <p:nvPr>
            <p:ph idx="1"/>
          </p:nvPr>
        </p:nvSpPr>
        <p:spPr>
          <a:xfrm>
            <a:off x="2971800" y="1831183"/>
            <a:ext cx="12344400" cy="6788945"/>
          </a:xfrm>
        </p:spPr>
        <p:txBody>
          <a:bodyPr/>
          <a:lstStyle/>
          <a:p>
            <a:pPr eaLnBrk="1" hangingPunct="1"/>
            <a:endParaRPr lang="en-US" dirty="0" smtClean="0"/>
          </a:p>
          <a:p>
            <a:pPr eaLnBrk="1" hangingPunct="1"/>
            <a:endParaRPr lang="en-US" dirty="0" smtClean="0"/>
          </a:p>
          <a:p>
            <a:pPr eaLnBrk="1" hangingPunct="1"/>
            <a:endParaRPr lang="en-US" dirty="0" smtClean="0"/>
          </a:p>
          <a:p>
            <a:pPr eaLnBrk="1" hangingPunct="1"/>
            <a:endParaRPr lang="en-US" dirty="0" smtClean="0"/>
          </a:p>
          <a:p>
            <a:pPr lvl="4" eaLnBrk="1" hangingPunct="1"/>
            <a:endParaRPr lang="en-US" sz="1200" dirty="0"/>
          </a:p>
          <a:p>
            <a:pPr eaLnBrk="1" hangingPunct="1"/>
            <a:r>
              <a:rPr lang="en-US" dirty="0" smtClean="0"/>
              <a:t>This is a quadratic programming (QP) problem</a:t>
            </a:r>
          </a:p>
          <a:p>
            <a:pPr lvl="1" eaLnBrk="1" hangingPunct="1"/>
            <a:r>
              <a:rPr lang="en-US" dirty="0" smtClean="0"/>
              <a:t>A global maximum of </a:t>
            </a:r>
            <a:r>
              <a:rPr lang="en-US" dirty="0" err="1" smtClean="0">
                <a:latin typeface="Symbol" pitchFamily="18" charset="2"/>
              </a:rPr>
              <a:t>a</a:t>
            </a:r>
            <a:r>
              <a:rPr lang="en-US" baseline="-25000" dirty="0" err="1" smtClean="0"/>
              <a:t>i</a:t>
            </a:r>
            <a:r>
              <a:rPr lang="en-US" baseline="-25000" dirty="0" smtClean="0"/>
              <a:t> </a:t>
            </a:r>
            <a:r>
              <a:rPr lang="en-US" dirty="0" smtClean="0"/>
              <a:t>can always be found</a:t>
            </a:r>
          </a:p>
          <a:p>
            <a:pPr lvl="4" eaLnBrk="1" hangingPunct="1"/>
            <a:endParaRPr lang="en-US" sz="2400" dirty="0"/>
          </a:p>
          <a:p>
            <a:pPr eaLnBrk="1" hangingPunct="1"/>
            <a:r>
              <a:rPr lang="en-US" b="1" dirty="0" smtClean="0"/>
              <a:t>w</a:t>
            </a:r>
            <a:r>
              <a:rPr lang="en-US" dirty="0" smtClean="0"/>
              <a:t> can be recovered by</a:t>
            </a:r>
          </a:p>
        </p:txBody>
      </p:sp>
      <p:sp>
        <p:nvSpPr>
          <p:cNvPr id="64516" name="Segnaposto numero diapositiva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600">
                <a:solidFill>
                  <a:schemeClr val="tx1"/>
                </a:solidFill>
                <a:latin typeface="Tahoma" pitchFamily="34" charset="0"/>
              </a:defRPr>
            </a:lvl1pPr>
            <a:lvl2pPr marL="1114425" indent="-428625" eaLnBrk="0" hangingPunct="0">
              <a:defRPr sz="3600">
                <a:solidFill>
                  <a:schemeClr val="tx1"/>
                </a:solidFill>
                <a:latin typeface="Tahoma" pitchFamily="34" charset="0"/>
              </a:defRPr>
            </a:lvl2pPr>
            <a:lvl3pPr marL="1714500" indent="-342900" eaLnBrk="0" hangingPunct="0">
              <a:defRPr sz="3600">
                <a:solidFill>
                  <a:schemeClr val="tx1"/>
                </a:solidFill>
                <a:latin typeface="Tahoma" pitchFamily="34" charset="0"/>
              </a:defRPr>
            </a:lvl3pPr>
            <a:lvl4pPr marL="2400300" indent="-342900" eaLnBrk="0" hangingPunct="0">
              <a:defRPr sz="3600">
                <a:solidFill>
                  <a:schemeClr val="tx1"/>
                </a:solidFill>
                <a:latin typeface="Tahoma" pitchFamily="34" charset="0"/>
              </a:defRPr>
            </a:lvl4pPr>
            <a:lvl5pPr marL="3086100" indent="-342900" eaLnBrk="0" hangingPunct="0">
              <a:defRPr sz="3600">
                <a:solidFill>
                  <a:schemeClr val="tx1"/>
                </a:solidFill>
                <a:latin typeface="Tahoma" pitchFamily="34" charset="0"/>
              </a:defRPr>
            </a:lvl5pPr>
            <a:lvl6pPr marL="3771900" indent="-342900" eaLnBrk="0" fontAlgn="base" hangingPunct="0">
              <a:spcBef>
                <a:spcPct val="0"/>
              </a:spcBef>
              <a:spcAft>
                <a:spcPct val="0"/>
              </a:spcAft>
              <a:defRPr sz="3600">
                <a:solidFill>
                  <a:schemeClr val="tx1"/>
                </a:solidFill>
                <a:latin typeface="Tahoma" pitchFamily="34" charset="0"/>
              </a:defRPr>
            </a:lvl6pPr>
            <a:lvl7pPr marL="4457700" indent="-342900" eaLnBrk="0" fontAlgn="base" hangingPunct="0">
              <a:spcBef>
                <a:spcPct val="0"/>
              </a:spcBef>
              <a:spcAft>
                <a:spcPct val="0"/>
              </a:spcAft>
              <a:defRPr sz="3600">
                <a:solidFill>
                  <a:schemeClr val="tx1"/>
                </a:solidFill>
                <a:latin typeface="Tahoma" pitchFamily="34" charset="0"/>
              </a:defRPr>
            </a:lvl7pPr>
            <a:lvl8pPr marL="5143500" indent="-342900" eaLnBrk="0" fontAlgn="base" hangingPunct="0">
              <a:spcBef>
                <a:spcPct val="0"/>
              </a:spcBef>
              <a:spcAft>
                <a:spcPct val="0"/>
              </a:spcAft>
              <a:defRPr sz="3600">
                <a:solidFill>
                  <a:schemeClr val="tx1"/>
                </a:solidFill>
                <a:latin typeface="Tahoma" pitchFamily="34" charset="0"/>
              </a:defRPr>
            </a:lvl8pPr>
            <a:lvl9pPr marL="5829300" indent="-342900" eaLnBrk="0" fontAlgn="base" hangingPunct="0">
              <a:spcBef>
                <a:spcPct val="0"/>
              </a:spcBef>
              <a:spcAft>
                <a:spcPct val="0"/>
              </a:spcAft>
              <a:defRPr sz="3600">
                <a:solidFill>
                  <a:schemeClr val="tx1"/>
                </a:solidFill>
                <a:latin typeface="Tahoma" pitchFamily="34" charset="0"/>
              </a:defRPr>
            </a:lvl9pPr>
          </a:lstStyle>
          <a:p>
            <a:pPr eaLnBrk="1" hangingPunct="1"/>
            <a:fld id="{F893F0B2-0F2C-4506-A635-DFA64594E6D1}" type="slidenum">
              <a:rPr lang="en-US" sz="2100"/>
              <a:pPr eaLnBrk="1" hangingPunct="1"/>
              <a:t>17</a:t>
            </a:fld>
            <a:endParaRPr lang="en-US" sz="2100"/>
          </a:p>
        </p:txBody>
      </p:sp>
      <p:pic>
        <p:nvPicPr>
          <p:cNvPr id="64517" name="Picture 7" descr="txp_fig"/>
          <p:cNvPicPr>
            <a:picLocks noChangeAspect="1" noChangeArrowheads="1"/>
          </p:cNvPicPr>
          <p:nvPr>
            <p:custDataLst>
              <p:tags r:id="rId1"/>
            </p:custDataLst>
          </p:nvPr>
        </p:nvPicPr>
        <p:blipFill>
          <a:blip r:embed="rId6" cstate="print">
            <a:extLst>
              <a:ext uri="{28A0092B-C50C-407E-A947-70E740481C1C}">
                <a14:useLocalDpi xmlns:a14="http://schemas.microsoft.com/office/drawing/2010/main" val="0"/>
              </a:ext>
            </a:extLst>
          </a:blip>
          <a:srcRect/>
          <a:stretch>
            <a:fillRect/>
          </a:stretch>
        </p:blipFill>
        <p:spPr bwMode="auto">
          <a:xfrm>
            <a:off x="4343400" y="3202782"/>
            <a:ext cx="6858000" cy="1254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518" name="Picture 8" descr="txp_fig"/>
          <p:cNvPicPr>
            <a:picLocks noChangeAspect="1" noChangeArrowheads="1"/>
          </p:cNvPicPr>
          <p:nvPr>
            <p:custDataLst>
              <p:tags r:id="rId2"/>
            </p:custDataLst>
          </p:nvPr>
        </p:nvPicPr>
        <p:blipFill>
          <a:blip r:embed="rId7" cstate="print">
            <a:extLst>
              <a:ext uri="{28A0092B-C50C-407E-A947-70E740481C1C}">
                <a14:useLocalDpi xmlns:a14="http://schemas.microsoft.com/office/drawing/2010/main" val="0"/>
              </a:ext>
            </a:extLst>
          </a:blip>
          <a:srcRect/>
          <a:stretch>
            <a:fillRect/>
          </a:stretch>
        </p:blipFill>
        <p:spPr bwMode="auto">
          <a:xfrm>
            <a:off x="4343400" y="1831182"/>
            <a:ext cx="10972800" cy="1400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519" name="Picture 11" descr="txp_fig"/>
          <p:cNvPicPr>
            <a:picLocks noChangeAspect="1" noChangeArrowheads="1"/>
          </p:cNvPicPr>
          <p:nvPr>
            <p:custDataLst>
              <p:tags r:id="rId3"/>
            </p:custDataLst>
          </p:nvPr>
        </p:nvPicPr>
        <p:blipFill>
          <a:blip r:embed="rId8" cstate="print">
            <a:extLst>
              <a:ext uri="{28A0092B-C50C-407E-A947-70E740481C1C}">
                <a14:useLocalDpi xmlns:a14="http://schemas.microsoft.com/office/drawing/2010/main" val="0"/>
              </a:ext>
            </a:extLst>
          </a:blip>
          <a:srcRect/>
          <a:stretch>
            <a:fillRect/>
          </a:stretch>
        </p:blipFill>
        <p:spPr bwMode="auto">
          <a:xfrm>
            <a:off x="9829800" y="7359146"/>
            <a:ext cx="4114800" cy="1597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1527921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p:txBody>
          <a:bodyPr/>
          <a:lstStyle/>
          <a:p>
            <a:pPr eaLnBrk="1" hangingPunct="1"/>
            <a:r>
              <a:rPr lang="en-US" smtClean="0"/>
              <a:t>Characteristics of the Solution</a:t>
            </a:r>
          </a:p>
        </p:txBody>
      </p:sp>
      <p:sp>
        <p:nvSpPr>
          <p:cNvPr id="65539" name="Rectangle 30"/>
          <p:cNvSpPr>
            <a:spLocks noGrp="1" noChangeArrowheads="1"/>
          </p:cNvSpPr>
          <p:nvPr>
            <p:ph idx="1"/>
          </p:nvPr>
        </p:nvSpPr>
        <p:spPr>
          <a:xfrm>
            <a:off x="3657600" y="1714500"/>
            <a:ext cx="12115800" cy="8115300"/>
          </a:xfrm>
        </p:spPr>
        <p:txBody>
          <a:bodyPr>
            <a:normAutofit/>
          </a:bodyPr>
          <a:lstStyle/>
          <a:p>
            <a:pPr eaLnBrk="1" hangingPunct="1"/>
            <a:r>
              <a:rPr lang="en-US" smtClean="0"/>
              <a:t>Many of the </a:t>
            </a:r>
            <a:r>
              <a:rPr lang="en-US" smtClean="0">
                <a:latin typeface="Symbol" pitchFamily="18" charset="2"/>
              </a:rPr>
              <a:t>a</a:t>
            </a:r>
            <a:r>
              <a:rPr lang="en-US" baseline="-25000" smtClean="0"/>
              <a:t>i</a:t>
            </a:r>
            <a:r>
              <a:rPr lang="en-US" smtClean="0"/>
              <a:t> are zero</a:t>
            </a:r>
          </a:p>
          <a:p>
            <a:pPr lvl="1" eaLnBrk="1" hangingPunct="1"/>
            <a:r>
              <a:rPr lang="en-US" b="1" smtClean="0"/>
              <a:t>w</a:t>
            </a:r>
            <a:r>
              <a:rPr lang="en-US" smtClean="0"/>
              <a:t> is a linear combination of a small number of data points</a:t>
            </a:r>
          </a:p>
          <a:p>
            <a:pPr lvl="1" eaLnBrk="1" hangingPunct="1"/>
            <a:r>
              <a:rPr lang="en-US" smtClean="0"/>
              <a:t>This “sparse” representation can be viewed as data compression as in the construction of knn classifier</a:t>
            </a:r>
          </a:p>
          <a:p>
            <a:pPr eaLnBrk="1" hangingPunct="1"/>
            <a:endParaRPr lang="en-US" sz="3450" b="1"/>
          </a:p>
          <a:p>
            <a:pPr eaLnBrk="1" hangingPunct="1"/>
            <a:r>
              <a:rPr lang="en-US" sz="3450" b="1"/>
              <a:t>x</a:t>
            </a:r>
            <a:r>
              <a:rPr lang="en-US" sz="3450" baseline="-25000"/>
              <a:t>i</a:t>
            </a:r>
            <a:r>
              <a:rPr lang="en-US" sz="3450"/>
              <a:t> with non-zero </a:t>
            </a:r>
            <a:r>
              <a:rPr lang="en-US" sz="3450">
                <a:latin typeface="Symbol" pitchFamily="18" charset="2"/>
              </a:rPr>
              <a:t>a</a:t>
            </a:r>
            <a:r>
              <a:rPr lang="en-US" sz="3450" baseline="-25000"/>
              <a:t>i</a:t>
            </a:r>
            <a:r>
              <a:rPr lang="en-US" sz="3450"/>
              <a:t> are called support vectors (SV)</a:t>
            </a:r>
          </a:p>
          <a:p>
            <a:pPr lvl="1" eaLnBrk="1" hangingPunct="1"/>
            <a:r>
              <a:rPr lang="en-US" smtClean="0"/>
              <a:t>The decision boundary is determined only by the SV</a:t>
            </a:r>
          </a:p>
          <a:p>
            <a:pPr lvl="1" eaLnBrk="1" hangingPunct="1"/>
            <a:r>
              <a:rPr lang="en-US" smtClean="0"/>
              <a:t>Let </a:t>
            </a:r>
            <a:r>
              <a:rPr lang="en-US" i="1" smtClean="0"/>
              <a:t>t</a:t>
            </a:r>
            <a:r>
              <a:rPr lang="en-US" baseline="-25000" smtClean="0"/>
              <a:t>j</a:t>
            </a:r>
            <a:r>
              <a:rPr lang="en-US" smtClean="0"/>
              <a:t> (</a:t>
            </a:r>
            <a:r>
              <a:rPr lang="en-US" i="1" smtClean="0"/>
              <a:t>j</a:t>
            </a:r>
            <a:r>
              <a:rPr lang="en-US" smtClean="0"/>
              <a:t>=1, ..., </a:t>
            </a:r>
            <a:r>
              <a:rPr lang="en-US" i="1" smtClean="0"/>
              <a:t>s</a:t>
            </a:r>
            <a:r>
              <a:rPr lang="en-US" smtClean="0"/>
              <a:t>) be the indices of the </a:t>
            </a:r>
            <a:r>
              <a:rPr lang="en-US" i="1" smtClean="0"/>
              <a:t>s</a:t>
            </a:r>
            <a:r>
              <a:rPr lang="en-US" smtClean="0"/>
              <a:t> support vectors. We can write</a:t>
            </a:r>
            <a:endParaRPr lang="en-US" i="1" smtClean="0"/>
          </a:p>
          <a:p>
            <a:pPr lvl="1" eaLnBrk="1" hangingPunct="1">
              <a:lnSpc>
                <a:spcPct val="120000"/>
              </a:lnSpc>
            </a:pPr>
            <a:endParaRPr lang="en-US" smtClean="0"/>
          </a:p>
          <a:p>
            <a:pPr lvl="1" eaLnBrk="1" hangingPunct="1">
              <a:lnSpc>
                <a:spcPct val="120000"/>
              </a:lnSpc>
            </a:pPr>
            <a:r>
              <a:rPr lang="en-US" smtClean="0"/>
              <a:t>Note: </a:t>
            </a:r>
            <a:r>
              <a:rPr lang="en-US" b="1" smtClean="0"/>
              <a:t>w</a:t>
            </a:r>
            <a:r>
              <a:rPr lang="en-US" smtClean="0"/>
              <a:t> need not be formed explicitly</a:t>
            </a:r>
          </a:p>
        </p:txBody>
      </p:sp>
      <p:sp>
        <p:nvSpPr>
          <p:cNvPr id="65540" name="Segnaposto numero diapositiva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600">
                <a:solidFill>
                  <a:schemeClr val="tx1"/>
                </a:solidFill>
                <a:latin typeface="Tahoma" pitchFamily="34" charset="0"/>
              </a:defRPr>
            </a:lvl1pPr>
            <a:lvl2pPr marL="1114425" indent="-428625" eaLnBrk="0" hangingPunct="0">
              <a:defRPr sz="3600">
                <a:solidFill>
                  <a:schemeClr val="tx1"/>
                </a:solidFill>
                <a:latin typeface="Tahoma" pitchFamily="34" charset="0"/>
              </a:defRPr>
            </a:lvl2pPr>
            <a:lvl3pPr marL="1714500" indent="-342900" eaLnBrk="0" hangingPunct="0">
              <a:defRPr sz="3600">
                <a:solidFill>
                  <a:schemeClr val="tx1"/>
                </a:solidFill>
                <a:latin typeface="Tahoma" pitchFamily="34" charset="0"/>
              </a:defRPr>
            </a:lvl3pPr>
            <a:lvl4pPr marL="2400300" indent="-342900" eaLnBrk="0" hangingPunct="0">
              <a:defRPr sz="3600">
                <a:solidFill>
                  <a:schemeClr val="tx1"/>
                </a:solidFill>
                <a:latin typeface="Tahoma" pitchFamily="34" charset="0"/>
              </a:defRPr>
            </a:lvl4pPr>
            <a:lvl5pPr marL="3086100" indent="-342900" eaLnBrk="0" hangingPunct="0">
              <a:defRPr sz="3600">
                <a:solidFill>
                  <a:schemeClr val="tx1"/>
                </a:solidFill>
                <a:latin typeface="Tahoma" pitchFamily="34" charset="0"/>
              </a:defRPr>
            </a:lvl5pPr>
            <a:lvl6pPr marL="3771900" indent="-342900" eaLnBrk="0" fontAlgn="base" hangingPunct="0">
              <a:spcBef>
                <a:spcPct val="0"/>
              </a:spcBef>
              <a:spcAft>
                <a:spcPct val="0"/>
              </a:spcAft>
              <a:defRPr sz="3600">
                <a:solidFill>
                  <a:schemeClr val="tx1"/>
                </a:solidFill>
                <a:latin typeface="Tahoma" pitchFamily="34" charset="0"/>
              </a:defRPr>
            </a:lvl6pPr>
            <a:lvl7pPr marL="4457700" indent="-342900" eaLnBrk="0" fontAlgn="base" hangingPunct="0">
              <a:spcBef>
                <a:spcPct val="0"/>
              </a:spcBef>
              <a:spcAft>
                <a:spcPct val="0"/>
              </a:spcAft>
              <a:defRPr sz="3600">
                <a:solidFill>
                  <a:schemeClr val="tx1"/>
                </a:solidFill>
                <a:latin typeface="Tahoma" pitchFamily="34" charset="0"/>
              </a:defRPr>
            </a:lvl7pPr>
            <a:lvl8pPr marL="5143500" indent="-342900" eaLnBrk="0" fontAlgn="base" hangingPunct="0">
              <a:spcBef>
                <a:spcPct val="0"/>
              </a:spcBef>
              <a:spcAft>
                <a:spcPct val="0"/>
              </a:spcAft>
              <a:defRPr sz="3600">
                <a:solidFill>
                  <a:schemeClr val="tx1"/>
                </a:solidFill>
                <a:latin typeface="Tahoma" pitchFamily="34" charset="0"/>
              </a:defRPr>
            </a:lvl8pPr>
            <a:lvl9pPr marL="5829300" indent="-342900" eaLnBrk="0" fontAlgn="base" hangingPunct="0">
              <a:spcBef>
                <a:spcPct val="0"/>
              </a:spcBef>
              <a:spcAft>
                <a:spcPct val="0"/>
              </a:spcAft>
              <a:defRPr sz="3600">
                <a:solidFill>
                  <a:schemeClr val="tx1"/>
                </a:solidFill>
                <a:latin typeface="Tahoma" pitchFamily="34" charset="0"/>
              </a:defRPr>
            </a:lvl9pPr>
          </a:lstStyle>
          <a:p>
            <a:pPr eaLnBrk="1" hangingPunct="1"/>
            <a:fld id="{B5E2B269-A512-4B15-A90B-A41B2733BB1E}" type="slidenum">
              <a:rPr lang="en-US" sz="2100"/>
              <a:pPr eaLnBrk="1" hangingPunct="1"/>
              <a:t>18</a:t>
            </a:fld>
            <a:endParaRPr lang="en-US" sz="2100"/>
          </a:p>
        </p:txBody>
      </p:sp>
      <p:pic>
        <p:nvPicPr>
          <p:cNvPr id="65541" name="Picture 38" descr="txp_fig"/>
          <p:cNvPicPr>
            <a:picLocks noChangeAspect="1" noChangeArrowheads="1"/>
          </p:cNvPicPr>
          <p:nvPr>
            <p:custDataLst>
              <p:tags r:id="rId1"/>
            </p:custDataLst>
          </p:nvPr>
        </p:nvPicPr>
        <p:blipFill>
          <a:blip r:embed="rId4" cstate="print">
            <a:extLst>
              <a:ext uri="{28A0092B-C50C-407E-A947-70E740481C1C}">
                <a14:useLocalDpi xmlns:a14="http://schemas.microsoft.com/office/drawing/2010/main" val="0"/>
              </a:ext>
            </a:extLst>
          </a:blip>
          <a:srcRect/>
          <a:stretch>
            <a:fillRect/>
          </a:stretch>
        </p:blipFill>
        <p:spPr bwMode="auto">
          <a:xfrm>
            <a:off x="6743700" y="7772401"/>
            <a:ext cx="4964907" cy="681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7210735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15201900" y="0"/>
            <a:ext cx="3086100" cy="10287000"/>
            <a:chOff x="0" y="0"/>
            <a:chExt cx="812800" cy="2709333"/>
          </a:xfrm>
        </p:grpSpPr>
        <p:sp>
          <p:nvSpPr>
            <p:cNvPr id="4" name="Freeform 4"/>
            <p:cNvSpPr/>
            <p:nvPr/>
          </p:nvSpPr>
          <p:spPr>
            <a:xfrm>
              <a:off x="0" y="0"/>
              <a:ext cx="812800" cy="2709333"/>
            </a:xfrm>
            <a:custGeom>
              <a:avLst/>
              <a:gdLst/>
              <a:ahLst/>
              <a:cxnLst/>
              <a:rect l="l" t="t" r="r" b="b"/>
              <a:pathLst>
                <a:path w="812800" h="2709333">
                  <a:moveTo>
                    <a:pt x="0" y="0"/>
                  </a:moveTo>
                  <a:lnTo>
                    <a:pt x="812800" y="0"/>
                  </a:lnTo>
                  <a:lnTo>
                    <a:pt x="812800" y="2709333"/>
                  </a:lnTo>
                  <a:lnTo>
                    <a:pt x="0" y="2709333"/>
                  </a:lnTo>
                  <a:close/>
                </a:path>
              </a:pathLst>
            </a:custGeom>
            <a:solidFill>
              <a:srgbClr val="593C8F"/>
            </a:solidFill>
          </p:spPr>
        </p:sp>
        <p:sp>
          <p:nvSpPr>
            <p:cNvPr id="5" name="TextBox 5"/>
            <p:cNvSpPr txBox="1"/>
            <p:nvPr/>
          </p:nvSpPr>
          <p:spPr>
            <a:xfrm>
              <a:off x="0" y="-47625"/>
              <a:ext cx="812800" cy="2756958"/>
            </a:xfrm>
            <a:prstGeom prst="rect">
              <a:avLst/>
            </a:prstGeom>
          </p:spPr>
          <p:txBody>
            <a:bodyPr lIns="50800" tIns="50800" rIns="50800" bIns="50800" rtlCol="0" anchor="ctr"/>
            <a:lstStyle/>
            <a:p>
              <a:pPr algn="ctr">
                <a:lnSpc>
                  <a:spcPts val="2659"/>
                </a:lnSpc>
              </a:pPr>
              <a:endParaRPr/>
            </a:p>
          </p:txBody>
        </p:sp>
      </p:grpSp>
      <p:sp>
        <p:nvSpPr>
          <p:cNvPr id="6" name="AutoShape 6"/>
          <p:cNvSpPr/>
          <p:nvPr/>
        </p:nvSpPr>
        <p:spPr>
          <a:xfrm flipH="1">
            <a:off x="1028720" y="2186817"/>
            <a:ext cx="0" cy="0"/>
          </a:xfrm>
          <a:prstGeom prst="line">
            <a:avLst/>
          </a:prstGeom>
          <a:ln w="19050" cap="flat">
            <a:solidFill>
              <a:srgbClr val="000000"/>
            </a:solidFill>
            <a:prstDash val="solid"/>
            <a:headEnd type="none" w="sm" len="sm"/>
            <a:tailEnd type="none" w="sm" len="sm"/>
          </a:ln>
        </p:spPr>
      </p:sp>
      <p:sp>
        <p:nvSpPr>
          <p:cNvPr id="7" name="Freeform 7"/>
          <p:cNvSpPr/>
          <p:nvPr/>
        </p:nvSpPr>
        <p:spPr>
          <a:xfrm>
            <a:off x="7831755" y="2019300"/>
            <a:ext cx="6979859" cy="5595118"/>
          </a:xfrm>
          <a:custGeom>
            <a:avLst/>
            <a:gdLst/>
            <a:ahLst/>
            <a:cxnLst/>
            <a:rect l="l" t="t" r="r" b="b"/>
            <a:pathLst>
              <a:path w="7441469" h="6055565">
                <a:moveTo>
                  <a:pt x="0" y="0"/>
                </a:moveTo>
                <a:lnTo>
                  <a:pt x="7441469" y="0"/>
                </a:lnTo>
                <a:lnTo>
                  <a:pt x="7441469" y="6055565"/>
                </a:lnTo>
                <a:lnTo>
                  <a:pt x="0" y="6055565"/>
                </a:lnTo>
                <a:lnTo>
                  <a:pt x="0" y="0"/>
                </a:lnTo>
                <a:close/>
              </a:path>
            </a:pathLst>
          </a:custGeom>
          <a:blipFill>
            <a:blip r:embed="rId2"/>
            <a:stretch>
              <a:fillRect r="-906"/>
            </a:stretch>
          </a:blipFill>
        </p:spPr>
      </p:sp>
      <p:sp>
        <p:nvSpPr>
          <p:cNvPr id="8" name="TextBox 8"/>
          <p:cNvSpPr txBox="1"/>
          <p:nvPr/>
        </p:nvSpPr>
        <p:spPr>
          <a:xfrm>
            <a:off x="1425790" y="286155"/>
            <a:ext cx="8439156" cy="1096617"/>
          </a:xfrm>
          <a:prstGeom prst="rect">
            <a:avLst/>
          </a:prstGeom>
        </p:spPr>
        <p:txBody>
          <a:bodyPr lIns="0" tIns="0" rIns="0" bIns="0" rtlCol="0" anchor="t">
            <a:spAutoFit/>
          </a:bodyPr>
          <a:lstStyle/>
          <a:p>
            <a:pPr algn="ctr">
              <a:lnSpc>
                <a:spcPts val="8973"/>
              </a:lnSpc>
            </a:pPr>
            <a:r>
              <a:rPr lang="en-US" sz="7000" b="1" dirty="0">
                <a:solidFill>
                  <a:schemeClr val="tx2"/>
                </a:solidFill>
              </a:rPr>
              <a:t>How does SVM work?</a:t>
            </a:r>
          </a:p>
        </p:txBody>
      </p:sp>
      <p:sp>
        <p:nvSpPr>
          <p:cNvPr id="9" name="TextBox 9"/>
          <p:cNvSpPr txBox="1"/>
          <p:nvPr/>
        </p:nvSpPr>
        <p:spPr>
          <a:xfrm>
            <a:off x="0" y="5861767"/>
            <a:ext cx="7441469" cy="2380615"/>
          </a:xfrm>
          <a:prstGeom prst="rect">
            <a:avLst/>
          </a:prstGeom>
        </p:spPr>
        <p:txBody>
          <a:bodyPr lIns="0" tIns="0" rIns="0" bIns="0" rtlCol="0" anchor="t">
            <a:spAutoFit/>
          </a:bodyPr>
          <a:lstStyle/>
          <a:p>
            <a:pPr algn="ctr">
              <a:lnSpc>
                <a:spcPts val="4759"/>
              </a:lnSpc>
            </a:pPr>
            <a:r>
              <a:rPr lang="en-US" sz="3399">
                <a:solidFill>
                  <a:srgbClr val="000000"/>
                </a:solidFill>
                <a:latin typeface="Canva Sans"/>
              </a:rPr>
              <a:t>So we choose the hyperplane whose distance from it to the nearest data point on each side is maximized</a:t>
            </a:r>
          </a:p>
        </p:txBody>
      </p:sp>
      <p:sp>
        <p:nvSpPr>
          <p:cNvPr id="10" name="TextBox 10"/>
          <p:cNvSpPr txBox="1"/>
          <p:nvPr/>
        </p:nvSpPr>
        <p:spPr>
          <a:xfrm>
            <a:off x="236690" y="2647264"/>
            <a:ext cx="7441469" cy="2734945"/>
          </a:xfrm>
          <a:prstGeom prst="rect">
            <a:avLst/>
          </a:prstGeom>
        </p:spPr>
        <p:txBody>
          <a:bodyPr lIns="0" tIns="0" rIns="0" bIns="0" rtlCol="0" anchor="t">
            <a:spAutoFit/>
          </a:bodyPr>
          <a:lstStyle/>
          <a:p>
            <a:pPr algn="ctr">
              <a:lnSpc>
                <a:spcPts val="7279"/>
              </a:lnSpc>
            </a:pPr>
            <a:r>
              <a:rPr lang="en-US" sz="5199">
                <a:solidFill>
                  <a:srgbClr val="000000"/>
                </a:solidFill>
                <a:latin typeface="Canva Sans Bold"/>
              </a:rPr>
              <a:t>Which line  will classify  the unseen  data well?</a:t>
            </a:r>
          </a:p>
          <a:p>
            <a:pPr algn="ctr">
              <a:lnSpc>
                <a:spcPts val="7279"/>
              </a:lnSpc>
            </a:pPr>
            <a:endParaRPr lang="en-US" sz="5199">
              <a:solidFill>
                <a:srgbClr val="000000"/>
              </a:solidFill>
              <a:latin typeface="Canva Sans Bol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
            <a:extLst>
              <a:ext uri="{FF2B5EF4-FFF2-40B4-BE49-F238E27FC236}">
                <a16:creationId xmlns:a16="http://schemas.microsoft.com/office/drawing/2014/main" id="{4F63ADE8-6FBD-7939-AFAA-A3BC9ECD578C}"/>
              </a:ext>
            </a:extLst>
          </p:cNvPr>
          <p:cNvGrpSpPr/>
          <p:nvPr/>
        </p:nvGrpSpPr>
        <p:grpSpPr>
          <a:xfrm>
            <a:off x="15201900" y="0"/>
            <a:ext cx="3086100" cy="10287000"/>
            <a:chOff x="0" y="0"/>
            <a:chExt cx="812800" cy="2709333"/>
          </a:xfrm>
        </p:grpSpPr>
        <p:sp>
          <p:nvSpPr>
            <p:cNvPr id="3" name="Freeform 4">
              <a:extLst>
                <a:ext uri="{FF2B5EF4-FFF2-40B4-BE49-F238E27FC236}">
                  <a16:creationId xmlns:a16="http://schemas.microsoft.com/office/drawing/2014/main" id="{793FD062-902D-8997-D6C1-1AF13AA67B96}"/>
                </a:ext>
              </a:extLst>
            </p:cNvPr>
            <p:cNvSpPr/>
            <p:nvPr/>
          </p:nvSpPr>
          <p:spPr>
            <a:xfrm>
              <a:off x="0" y="0"/>
              <a:ext cx="812800" cy="2709333"/>
            </a:xfrm>
            <a:custGeom>
              <a:avLst/>
              <a:gdLst/>
              <a:ahLst/>
              <a:cxnLst/>
              <a:rect l="l" t="t" r="r" b="b"/>
              <a:pathLst>
                <a:path w="812800" h="2709333">
                  <a:moveTo>
                    <a:pt x="0" y="0"/>
                  </a:moveTo>
                  <a:lnTo>
                    <a:pt x="812800" y="0"/>
                  </a:lnTo>
                  <a:lnTo>
                    <a:pt x="812800" y="2709333"/>
                  </a:lnTo>
                  <a:lnTo>
                    <a:pt x="0" y="2709333"/>
                  </a:lnTo>
                  <a:close/>
                </a:path>
              </a:pathLst>
            </a:custGeom>
            <a:solidFill>
              <a:srgbClr val="593C8F"/>
            </a:solidFill>
          </p:spPr>
        </p:sp>
        <p:sp>
          <p:nvSpPr>
            <p:cNvPr id="4" name="TextBox 5">
              <a:extLst>
                <a:ext uri="{FF2B5EF4-FFF2-40B4-BE49-F238E27FC236}">
                  <a16:creationId xmlns:a16="http://schemas.microsoft.com/office/drawing/2014/main" id="{3243EAAC-EEB0-BB48-2E9A-DE5A6D69E7EE}"/>
                </a:ext>
              </a:extLst>
            </p:cNvPr>
            <p:cNvSpPr txBox="1"/>
            <p:nvPr/>
          </p:nvSpPr>
          <p:spPr>
            <a:xfrm>
              <a:off x="0" y="-47625"/>
              <a:ext cx="812800" cy="2756958"/>
            </a:xfrm>
            <a:prstGeom prst="rect">
              <a:avLst/>
            </a:prstGeom>
          </p:spPr>
          <p:txBody>
            <a:bodyPr lIns="50800" tIns="50800" rIns="50800" bIns="50800" rtlCol="0" anchor="ctr"/>
            <a:lstStyle/>
            <a:p>
              <a:pPr algn="ctr">
                <a:lnSpc>
                  <a:spcPts val="2659"/>
                </a:lnSpc>
              </a:pPr>
              <a:endParaRPr/>
            </a:p>
          </p:txBody>
        </p:sp>
      </p:grpSp>
      <p:sp>
        <p:nvSpPr>
          <p:cNvPr id="5" name="TextBox 4">
            <a:extLst>
              <a:ext uri="{FF2B5EF4-FFF2-40B4-BE49-F238E27FC236}">
                <a16:creationId xmlns:a16="http://schemas.microsoft.com/office/drawing/2014/main" id="{FB2E1ED9-4F62-8089-408E-A41A75CCA07F}"/>
              </a:ext>
            </a:extLst>
          </p:cNvPr>
          <p:cNvSpPr txBox="1"/>
          <p:nvPr/>
        </p:nvSpPr>
        <p:spPr>
          <a:xfrm>
            <a:off x="3429000" y="419100"/>
            <a:ext cx="4267200" cy="1015663"/>
          </a:xfrm>
          <a:prstGeom prst="rect">
            <a:avLst/>
          </a:prstGeom>
          <a:noFill/>
        </p:spPr>
        <p:txBody>
          <a:bodyPr wrap="square" rtlCol="0">
            <a:spAutoFit/>
          </a:bodyPr>
          <a:lstStyle/>
          <a:p>
            <a:r>
              <a:rPr lang="en-IN" sz="6000" b="1" dirty="0">
                <a:solidFill>
                  <a:schemeClr val="tx2"/>
                </a:solidFill>
              </a:rPr>
              <a:t>CONTENT</a:t>
            </a:r>
          </a:p>
        </p:txBody>
      </p:sp>
      <p:sp>
        <p:nvSpPr>
          <p:cNvPr id="6" name="TextBox 5">
            <a:extLst>
              <a:ext uri="{FF2B5EF4-FFF2-40B4-BE49-F238E27FC236}">
                <a16:creationId xmlns:a16="http://schemas.microsoft.com/office/drawing/2014/main" id="{94420C14-68B4-FA2B-2EB2-557102F64AC5}"/>
              </a:ext>
            </a:extLst>
          </p:cNvPr>
          <p:cNvSpPr txBox="1"/>
          <p:nvPr/>
        </p:nvSpPr>
        <p:spPr>
          <a:xfrm>
            <a:off x="762000" y="1714500"/>
            <a:ext cx="8686800" cy="6463308"/>
          </a:xfrm>
          <a:prstGeom prst="rect">
            <a:avLst/>
          </a:prstGeom>
          <a:noFill/>
        </p:spPr>
        <p:txBody>
          <a:bodyPr wrap="square" rtlCol="0">
            <a:spAutoFit/>
          </a:bodyPr>
          <a:lstStyle/>
          <a:p>
            <a:pPr marL="285750" indent="-285750">
              <a:buFont typeface="Arial" panose="020B0604020202020204" pitchFamily="34" charset="0"/>
              <a:buChar char="•"/>
            </a:pPr>
            <a:r>
              <a:rPr lang="en-IN" sz="3600" dirty="0"/>
              <a:t>Support Vector Machine(SVM)</a:t>
            </a:r>
          </a:p>
          <a:p>
            <a:pPr marL="285750" indent="-285750">
              <a:buFont typeface="Arial" panose="020B0604020202020204" pitchFamily="34" charset="0"/>
              <a:buChar char="•"/>
            </a:pPr>
            <a:r>
              <a:rPr lang="en-IN" sz="3600" dirty="0"/>
              <a:t>Types of SVM</a:t>
            </a:r>
          </a:p>
          <a:p>
            <a:pPr marL="285750" indent="-285750">
              <a:buFont typeface="Arial" panose="020B0604020202020204" pitchFamily="34" charset="0"/>
              <a:buChar char="•"/>
            </a:pPr>
            <a:r>
              <a:rPr lang="en-IN" sz="3600" dirty="0" err="1"/>
              <a:t>Vapnik-Chervonenkis</a:t>
            </a:r>
            <a:r>
              <a:rPr lang="en-IN" sz="3600" dirty="0"/>
              <a:t> theory</a:t>
            </a:r>
          </a:p>
          <a:p>
            <a:pPr marL="285750" indent="-285750">
              <a:buFont typeface="Arial" panose="020B0604020202020204" pitchFamily="34" charset="0"/>
              <a:buChar char="•"/>
            </a:pPr>
            <a:r>
              <a:rPr lang="en-IN" sz="3600" dirty="0"/>
              <a:t>Structural Risk Minimization</a:t>
            </a:r>
          </a:p>
          <a:p>
            <a:pPr marL="285750" indent="-285750">
              <a:buFont typeface="Arial" panose="020B0604020202020204" pitchFamily="34" charset="0"/>
              <a:buChar char="•"/>
            </a:pPr>
            <a:r>
              <a:rPr lang="en-IN" sz="3600" dirty="0"/>
              <a:t>How SVM work</a:t>
            </a:r>
          </a:p>
          <a:p>
            <a:pPr marL="285750" indent="-285750">
              <a:buFont typeface="Arial" panose="020B0604020202020204" pitchFamily="34" charset="0"/>
              <a:buChar char="•"/>
            </a:pPr>
            <a:r>
              <a:rPr lang="en-IN" sz="3600" dirty="0"/>
              <a:t>Non-linear data mapping</a:t>
            </a:r>
          </a:p>
          <a:p>
            <a:pPr marL="285750" indent="-285750">
              <a:buFont typeface="Arial" panose="020B0604020202020204" pitchFamily="34" charset="0"/>
              <a:buChar char="•"/>
            </a:pPr>
            <a:r>
              <a:rPr lang="en-IN" sz="3600" dirty="0"/>
              <a:t>Kernel trick</a:t>
            </a:r>
          </a:p>
          <a:p>
            <a:pPr marL="285750" indent="-285750">
              <a:buFont typeface="Arial" panose="020B0604020202020204" pitchFamily="34" charset="0"/>
              <a:buChar char="•"/>
            </a:pPr>
            <a:r>
              <a:rPr lang="en-IN" sz="3600" dirty="0"/>
              <a:t>Types of Kernel Function</a:t>
            </a:r>
          </a:p>
          <a:p>
            <a:pPr marL="285750" indent="-285750">
              <a:buFont typeface="Arial" panose="020B0604020202020204" pitchFamily="34" charset="0"/>
              <a:buChar char="•"/>
            </a:pPr>
            <a:r>
              <a:rPr lang="en-IN" sz="3600" dirty="0"/>
              <a:t>Advantages</a:t>
            </a:r>
          </a:p>
          <a:p>
            <a:pPr marL="285750" indent="-285750">
              <a:buFont typeface="Arial" panose="020B0604020202020204" pitchFamily="34" charset="0"/>
              <a:buChar char="•"/>
            </a:pPr>
            <a:r>
              <a:rPr lang="en-IN" sz="3600" dirty="0"/>
              <a:t>Disadvantages</a:t>
            </a:r>
          </a:p>
          <a:p>
            <a:endParaRPr lang="en-IN" dirty="0"/>
          </a:p>
          <a:p>
            <a:endParaRPr lang="en-IN" dirty="0"/>
          </a:p>
          <a:p>
            <a:endParaRPr lang="en-IN" dirty="0"/>
          </a:p>
        </p:txBody>
      </p:sp>
    </p:spTree>
    <p:extLst>
      <p:ext uri="{BB962C8B-B14F-4D97-AF65-F5344CB8AC3E}">
        <p14:creationId xmlns:p14="http://schemas.microsoft.com/office/powerpoint/2010/main" val="26009250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
            <a:extLst>
              <a:ext uri="{FF2B5EF4-FFF2-40B4-BE49-F238E27FC236}">
                <a16:creationId xmlns:a16="http://schemas.microsoft.com/office/drawing/2014/main" id="{024B60A2-2574-5C4B-ECB0-75503D2196AB}"/>
              </a:ext>
            </a:extLst>
          </p:cNvPr>
          <p:cNvGrpSpPr/>
          <p:nvPr/>
        </p:nvGrpSpPr>
        <p:grpSpPr>
          <a:xfrm>
            <a:off x="15201900" y="0"/>
            <a:ext cx="3086100" cy="10287000"/>
            <a:chOff x="0" y="0"/>
            <a:chExt cx="812800" cy="2709333"/>
          </a:xfrm>
        </p:grpSpPr>
        <p:sp>
          <p:nvSpPr>
            <p:cNvPr id="3" name="Freeform 4">
              <a:extLst>
                <a:ext uri="{FF2B5EF4-FFF2-40B4-BE49-F238E27FC236}">
                  <a16:creationId xmlns:a16="http://schemas.microsoft.com/office/drawing/2014/main" id="{6E17AE11-B100-5CE2-90AC-4F77FFA91C4E}"/>
                </a:ext>
              </a:extLst>
            </p:cNvPr>
            <p:cNvSpPr/>
            <p:nvPr/>
          </p:nvSpPr>
          <p:spPr>
            <a:xfrm>
              <a:off x="0" y="0"/>
              <a:ext cx="812800" cy="2709333"/>
            </a:xfrm>
            <a:custGeom>
              <a:avLst/>
              <a:gdLst/>
              <a:ahLst/>
              <a:cxnLst/>
              <a:rect l="l" t="t" r="r" b="b"/>
              <a:pathLst>
                <a:path w="812800" h="2709333">
                  <a:moveTo>
                    <a:pt x="0" y="0"/>
                  </a:moveTo>
                  <a:lnTo>
                    <a:pt x="812800" y="0"/>
                  </a:lnTo>
                  <a:lnTo>
                    <a:pt x="812800" y="2709333"/>
                  </a:lnTo>
                  <a:lnTo>
                    <a:pt x="0" y="2709333"/>
                  </a:lnTo>
                  <a:close/>
                </a:path>
              </a:pathLst>
            </a:custGeom>
            <a:solidFill>
              <a:srgbClr val="593C8F"/>
            </a:solidFill>
          </p:spPr>
        </p:sp>
        <p:sp>
          <p:nvSpPr>
            <p:cNvPr id="4" name="TextBox 5">
              <a:extLst>
                <a:ext uri="{FF2B5EF4-FFF2-40B4-BE49-F238E27FC236}">
                  <a16:creationId xmlns:a16="http://schemas.microsoft.com/office/drawing/2014/main" id="{7E78C6F9-8274-ADE4-8535-DF8A093EF8DF}"/>
                </a:ext>
              </a:extLst>
            </p:cNvPr>
            <p:cNvSpPr txBox="1"/>
            <p:nvPr/>
          </p:nvSpPr>
          <p:spPr>
            <a:xfrm>
              <a:off x="0" y="-47625"/>
              <a:ext cx="812800" cy="2756958"/>
            </a:xfrm>
            <a:prstGeom prst="rect">
              <a:avLst/>
            </a:prstGeom>
          </p:spPr>
          <p:txBody>
            <a:bodyPr lIns="50800" tIns="50800" rIns="50800" bIns="50800" rtlCol="0" anchor="ctr"/>
            <a:lstStyle/>
            <a:p>
              <a:pPr algn="ctr">
                <a:lnSpc>
                  <a:spcPts val="2659"/>
                </a:lnSpc>
              </a:pPr>
              <a:endParaRPr/>
            </a:p>
          </p:txBody>
        </p:sp>
      </p:gr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3FB668E6-7AC7-DC43-B930-7F8FECC42F5E}"/>
                  </a:ext>
                </a:extLst>
              </p:cNvPr>
              <p:cNvSpPr txBox="1"/>
              <p:nvPr/>
            </p:nvSpPr>
            <p:spPr>
              <a:xfrm>
                <a:off x="576968" y="6850140"/>
                <a:ext cx="12912213" cy="3004477"/>
              </a:xfrm>
              <a:prstGeom prst="rect">
                <a:avLst/>
              </a:prstGeom>
              <a:noFill/>
            </p:spPr>
            <p:txBody>
              <a:bodyPr wrap="square">
                <a:spAutoFit/>
              </a:bodyPr>
              <a:lstStyle/>
              <a:p>
                <a:r>
                  <a:rPr lang="en-IN" sz="2800" dirty="0"/>
                  <a:t> </a:t>
                </a:r>
                <a:r>
                  <a:rPr lang="en-IN" sz="3200" dirty="0"/>
                  <a:t>Distance error function of SVM is given by:</a:t>
                </a:r>
                <a14:m>
                  <m:oMath xmlns:m="http://schemas.openxmlformats.org/officeDocument/2006/math">
                    <m:rad>
                      <m:radPr>
                        <m:degHide m:val="on"/>
                        <m:ctrlPr>
                          <a:rPr lang="en-IN" sz="3200" i="1" dirty="0" smtClean="0">
                            <a:solidFill>
                              <a:srgbClr val="836967"/>
                            </a:solidFill>
                            <a:latin typeface="Cambria Math" panose="02040503050406030204" pitchFamily="18" charset="0"/>
                          </a:rPr>
                        </m:ctrlPr>
                      </m:radPr>
                      <m:deg/>
                      <m:e>
                        <m:r>
                          <a:rPr lang="en-IN" sz="3200" b="0" i="1" dirty="0" smtClean="0">
                            <a:latin typeface="Cambria Math" panose="02040503050406030204" pitchFamily="18" charset="0"/>
                          </a:rPr>
                          <m:t>𝑎</m:t>
                        </m:r>
                        <m:r>
                          <a:rPr lang="en-IN" sz="3200" b="0" i="1" baseline="-25000" dirty="0" smtClean="0">
                            <a:latin typeface="Cambria Math" panose="02040503050406030204" pitchFamily="18" charset="0"/>
                          </a:rPr>
                          <m:t>1</m:t>
                        </m:r>
                        <m:r>
                          <a:rPr lang="en-IN" sz="3200" b="0" i="1" baseline="30000" dirty="0" smtClean="0">
                            <a:latin typeface="Cambria Math" panose="02040503050406030204" pitchFamily="18" charset="0"/>
                          </a:rPr>
                          <m:t>2</m:t>
                        </m:r>
                        <m:r>
                          <a:rPr lang="en-IN" sz="3200" b="0" i="1" dirty="0" smtClean="0">
                            <a:latin typeface="Cambria Math" panose="02040503050406030204" pitchFamily="18" charset="0"/>
                          </a:rPr>
                          <m:t>+</m:t>
                        </m:r>
                        <m:r>
                          <a:rPr lang="en-IN" sz="3200" b="0" i="1" dirty="0" smtClean="0">
                            <a:latin typeface="Cambria Math" panose="02040503050406030204" pitchFamily="18" charset="0"/>
                          </a:rPr>
                          <m:t>𝑎</m:t>
                        </m:r>
                        <m:r>
                          <a:rPr lang="en-IN" sz="3200" b="0" i="1" baseline="-25000" dirty="0" smtClean="0">
                            <a:latin typeface="Cambria Math" panose="02040503050406030204" pitchFamily="18" charset="0"/>
                          </a:rPr>
                          <m:t>2</m:t>
                        </m:r>
                        <m:r>
                          <a:rPr lang="en-IN" sz="3200" b="0" i="1" baseline="30000" dirty="0" smtClean="0">
                            <a:latin typeface="Cambria Math" panose="02040503050406030204" pitchFamily="18" charset="0"/>
                          </a:rPr>
                          <m:t>2</m:t>
                        </m:r>
                      </m:e>
                    </m:rad>
                  </m:oMath>
                </a14:m>
                <a:endParaRPr lang="en-IN" sz="3200" dirty="0"/>
              </a:p>
              <a:p>
                <a:r>
                  <a:rPr lang="en-IN" sz="3200" dirty="0"/>
                  <a:t>• The weight vector for the first equation omitting the intercept is (2, 5).</a:t>
                </a:r>
              </a:p>
              <a:p>
                <a:r>
                  <a:rPr lang="en-IN" sz="3200" dirty="0"/>
                  <a:t>• Distance Error 1 =</a:t>
                </a:r>
                <a14:m>
                  <m:oMath xmlns:m="http://schemas.openxmlformats.org/officeDocument/2006/math">
                    <m:rad>
                      <m:radPr>
                        <m:degHide m:val="on"/>
                        <m:ctrlPr>
                          <a:rPr lang="en-IN" sz="3200" i="1" dirty="0" smtClean="0">
                            <a:solidFill>
                              <a:srgbClr val="836967"/>
                            </a:solidFill>
                            <a:latin typeface="Cambria Math" panose="02040503050406030204" pitchFamily="18" charset="0"/>
                          </a:rPr>
                        </m:ctrlPr>
                      </m:radPr>
                      <m:deg/>
                      <m:e>
                        <m:r>
                          <a:rPr lang="en-IN" sz="3200" b="0" i="1" dirty="0" smtClean="0">
                            <a:latin typeface="Cambria Math" panose="02040503050406030204" pitchFamily="18" charset="0"/>
                          </a:rPr>
                          <m:t>2</m:t>
                        </m:r>
                        <m:r>
                          <a:rPr lang="en-IN" sz="3200" b="0" i="1" baseline="30000" dirty="0" smtClean="0">
                            <a:latin typeface="Cambria Math" panose="02040503050406030204" pitchFamily="18" charset="0"/>
                          </a:rPr>
                          <m:t>2</m:t>
                        </m:r>
                        <m:r>
                          <a:rPr lang="en-IN" sz="3200" b="0" i="1" dirty="0" smtClean="0">
                            <a:latin typeface="Cambria Math" panose="02040503050406030204" pitchFamily="18" charset="0"/>
                          </a:rPr>
                          <m:t>+5</m:t>
                        </m:r>
                        <m:r>
                          <a:rPr lang="en-IN" sz="3200" b="0" i="1" baseline="30000" dirty="0" smtClean="0">
                            <a:latin typeface="Cambria Math" panose="02040503050406030204" pitchFamily="18" charset="0"/>
                          </a:rPr>
                          <m:t>2</m:t>
                        </m:r>
                      </m:e>
                    </m:rad>
                  </m:oMath>
                </a14:m>
                <a:r>
                  <a:rPr lang="en-IN" sz="3200" dirty="0"/>
                  <a:t>=5.39</a:t>
                </a:r>
              </a:p>
              <a:p>
                <a:r>
                  <a:rPr lang="en-IN" sz="3200" dirty="0"/>
                  <a:t>• The weight vector for the first equation omitting the intercept is (20, 50)</a:t>
                </a:r>
              </a:p>
              <a:p>
                <a:r>
                  <a:rPr lang="en-IN" sz="3200" dirty="0"/>
                  <a:t>Distance Error 2 =</a:t>
                </a:r>
                <a14:m>
                  <m:oMath xmlns:m="http://schemas.openxmlformats.org/officeDocument/2006/math">
                    <m:rad>
                      <m:radPr>
                        <m:degHide m:val="on"/>
                        <m:ctrlPr>
                          <a:rPr lang="en-IN" sz="3200" i="1" dirty="0" smtClean="0">
                            <a:solidFill>
                              <a:srgbClr val="836967"/>
                            </a:solidFill>
                            <a:latin typeface="Cambria Math" panose="02040503050406030204" pitchFamily="18" charset="0"/>
                          </a:rPr>
                        </m:ctrlPr>
                      </m:radPr>
                      <m:deg/>
                      <m:e>
                        <m:r>
                          <a:rPr lang="en-IN" sz="3200" b="0" i="1" dirty="0" smtClean="0">
                            <a:latin typeface="Cambria Math" panose="02040503050406030204" pitchFamily="18" charset="0"/>
                          </a:rPr>
                          <m:t>20</m:t>
                        </m:r>
                        <m:r>
                          <a:rPr lang="en-IN" sz="3200" b="0" i="1" baseline="30000" dirty="0" smtClean="0">
                            <a:latin typeface="Cambria Math" panose="02040503050406030204" pitchFamily="18" charset="0"/>
                          </a:rPr>
                          <m:t>2</m:t>
                        </m:r>
                        <m:r>
                          <a:rPr lang="en-IN" sz="3200" b="0" i="1" dirty="0" smtClean="0">
                            <a:latin typeface="Cambria Math" panose="02040503050406030204" pitchFamily="18" charset="0"/>
                          </a:rPr>
                          <m:t>+50</m:t>
                        </m:r>
                      </m:e>
                    </m:rad>
                    <m:r>
                      <a:rPr lang="en-IN" sz="3200" b="0" i="0" baseline="30000" dirty="0" smtClean="0">
                        <a:latin typeface="Cambria Math" panose="02040503050406030204" pitchFamily="18" charset="0"/>
                      </a:rPr>
                      <m:t>2</m:t>
                    </m:r>
                  </m:oMath>
                </a14:m>
                <a:r>
                  <a:rPr lang="en-IN" sz="3200" baseline="30000" dirty="0"/>
                  <a:t> </a:t>
                </a:r>
                <a:endParaRPr lang="en-IN" sz="4000" baseline="30000" dirty="0"/>
              </a:p>
              <a:p>
                <a:r>
                  <a:rPr lang="en-IN" sz="3200" baseline="30000" dirty="0"/>
                  <a:t>                                       </a:t>
                </a:r>
              </a:p>
            </p:txBody>
          </p:sp>
        </mc:Choice>
        <mc:Fallback xmlns="">
          <p:sp>
            <p:nvSpPr>
              <p:cNvPr id="6" name="TextBox 5">
                <a:extLst>
                  <a:ext uri="{FF2B5EF4-FFF2-40B4-BE49-F238E27FC236}">
                    <a16:creationId xmlns:a16="http://schemas.microsoft.com/office/drawing/2014/main" id="{3FB668E6-7AC7-DC43-B930-7F8FECC42F5E}"/>
                  </a:ext>
                </a:extLst>
              </p:cNvPr>
              <p:cNvSpPr txBox="1">
                <a:spLocks noRot="1" noChangeAspect="1" noMove="1" noResize="1" noEditPoints="1" noAdjustHandles="1" noChangeArrowheads="1" noChangeShapeType="1" noTextEdit="1"/>
              </p:cNvSpPr>
              <p:nvPr/>
            </p:nvSpPr>
            <p:spPr>
              <a:xfrm>
                <a:off x="576968" y="6850140"/>
                <a:ext cx="12912213" cy="3004477"/>
              </a:xfrm>
              <a:prstGeom prst="rect">
                <a:avLst/>
              </a:prstGeom>
              <a:blipFill>
                <a:blip r:embed="rId2"/>
                <a:stretch>
                  <a:fillRect l="-1228" t="-1623"/>
                </a:stretch>
              </a:blipFill>
            </p:spPr>
            <p:txBody>
              <a:bodyPr/>
              <a:lstStyle/>
              <a:p>
                <a:r>
                  <a:rPr lang="en-IN">
                    <a:noFill/>
                  </a:rPr>
                  <a:t> </a:t>
                </a:r>
              </a:p>
            </p:txBody>
          </p:sp>
        </mc:Fallback>
      </mc:AlternateContent>
      <p:sp>
        <p:nvSpPr>
          <p:cNvPr id="8" name="TextBox 7">
            <a:extLst>
              <a:ext uri="{FF2B5EF4-FFF2-40B4-BE49-F238E27FC236}">
                <a16:creationId xmlns:a16="http://schemas.microsoft.com/office/drawing/2014/main" id="{0291AF82-B0A5-24DE-638E-012EB1746AA0}"/>
              </a:ext>
            </a:extLst>
          </p:cNvPr>
          <p:cNvSpPr txBox="1"/>
          <p:nvPr/>
        </p:nvSpPr>
        <p:spPr>
          <a:xfrm>
            <a:off x="604367" y="1236729"/>
            <a:ext cx="14597533" cy="4729500"/>
          </a:xfrm>
          <a:prstGeom prst="rect">
            <a:avLst/>
          </a:prstGeom>
          <a:noFill/>
        </p:spPr>
        <p:txBody>
          <a:bodyPr wrap="square">
            <a:spAutoFit/>
          </a:bodyPr>
          <a:lstStyle/>
          <a:p>
            <a:pPr algn="l"/>
            <a:r>
              <a:rPr lang="en-US" sz="3200" b="0" i="0" dirty="0">
                <a:solidFill>
                  <a:srgbClr val="0D0D0D"/>
                </a:solidFill>
                <a:effectLst/>
                <a:highlight>
                  <a:srgbClr val="FFFFFF"/>
                </a:highlight>
                <a:latin typeface="ui-sans-serif"/>
              </a:rPr>
              <a:t>To select the best hyperplane among different classifiers, we use the concept of margin, which is the distance between the hyperplane and the closest data points from either class. The goal is to choose the hyperplane with the largest margin.</a:t>
            </a:r>
          </a:p>
          <a:p>
            <a:pPr algn="l"/>
            <a:r>
              <a:rPr lang="en-US" sz="3200" b="0" i="0" dirty="0">
                <a:solidFill>
                  <a:srgbClr val="0D0D0D"/>
                </a:solidFill>
                <a:effectLst/>
                <a:highlight>
                  <a:srgbClr val="FFFFFF"/>
                </a:highlight>
                <a:latin typeface="ui-sans-serif"/>
              </a:rPr>
              <a:t>Here’s how it works with the given example:</a:t>
            </a:r>
          </a:p>
          <a:p>
            <a:r>
              <a:rPr lang="en-IN" sz="3200" dirty="0"/>
              <a:t>Hyperplane for classifier 1 = 5+ 2x</a:t>
            </a:r>
            <a:r>
              <a:rPr lang="en-IN" sz="3200" baseline="-25000" dirty="0"/>
              <a:t>1</a:t>
            </a:r>
            <a:r>
              <a:rPr lang="en-IN" sz="3200" dirty="0"/>
              <a:t> +5x</a:t>
            </a:r>
            <a:r>
              <a:rPr lang="en-IN" sz="3200" baseline="-25000" dirty="0"/>
              <a:t>2</a:t>
            </a:r>
          </a:p>
          <a:p>
            <a:r>
              <a:rPr lang="en-IN" sz="3200" dirty="0"/>
              <a:t>Hyperplane for classifier 2 =  5+20x</a:t>
            </a:r>
            <a:r>
              <a:rPr lang="en-IN" sz="3200" baseline="-25000" dirty="0"/>
              <a:t>1</a:t>
            </a:r>
            <a:r>
              <a:rPr lang="en-IN" sz="3200" dirty="0"/>
              <a:t> + 50x</a:t>
            </a:r>
            <a:r>
              <a:rPr lang="en-IN" sz="3200" baseline="-25000" dirty="0"/>
              <a:t>2</a:t>
            </a:r>
          </a:p>
          <a:p>
            <a:endParaRPr lang="en-IN" sz="3200" baseline="-25000" dirty="0"/>
          </a:p>
          <a:p>
            <a:pPr algn="l">
              <a:buFont typeface="+mj-lt"/>
              <a:buAutoNum type="arabicPeriod"/>
            </a:pPr>
            <a:r>
              <a:rPr lang="en-US" sz="3200" b="1" i="0" dirty="0">
                <a:solidFill>
                  <a:srgbClr val="0D0D0D"/>
                </a:solidFill>
                <a:effectLst/>
                <a:highlight>
                  <a:srgbClr val="FFFFFF"/>
                </a:highlight>
              </a:rPr>
              <a:t>Calculate the Weight Vector:</a:t>
            </a:r>
            <a:endParaRPr lang="en-US" sz="3200" b="0" i="0" dirty="0">
              <a:solidFill>
                <a:srgbClr val="0D0D0D"/>
              </a:solidFill>
              <a:effectLst/>
              <a:highlight>
                <a:srgbClr val="FFFFFF"/>
              </a:highlight>
            </a:endParaRPr>
          </a:p>
          <a:p>
            <a:pPr marL="742950" lvl="1" indent="-285750" algn="l">
              <a:buFont typeface="+mj-lt"/>
              <a:buAutoNum type="arabicPeriod"/>
            </a:pPr>
            <a:r>
              <a:rPr lang="en-US" sz="2800" b="0" i="0" dirty="0">
                <a:effectLst/>
                <a:highlight>
                  <a:srgbClr val="FFFFFF"/>
                </a:highlight>
              </a:rPr>
              <a:t>For the first hyperplane: The weight vector is (2,5)</a:t>
            </a:r>
          </a:p>
          <a:p>
            <a:pPr marL="742950" lvl="1" indent="-285750" algn="l">
              <a:buFont typeface="+mj-lt"/>
              <a:buAutoNum type="arabicPeriod"/>
            </a:pPr>
            <a:r>
              <a:rPr lang="en-US" sz="2800" b="0" i="0" dirty="0">
                <a:effectLst/>
                <a:highlight>
                  <a:srgbClr val="FFFFFF"/>
                </a:highlight>
              </a:rPr>
              <a:t>For the second hyperplane: The weight vector is (20,50)</a:t>
            </a:r>
            <a:endParaRPr lang="en-IN" sz="2800" b="0" i="0" baseline="-25000" dirty="0">
              <a:effectLst/>
              <a:highlight>
                <a:srgbClr val="FFFFFF"/>
              </a:highlight>
            </a:endParaRPr>
          </a:p>
        </p:txBody>
      </p:sp>
      <p:sp>
        <p:nvSpPr>
          <p:cNvPr id="5" name="Title 4">
            <a:extLst>
              <a:ext uri="{FF2B5EF4-FFF2-40B4-BE49-F238E27FC236}">
                <a16:creationId xmlns:a16="http://schemas.microsoft.com/office/drawing/2014/main" id="{08734E63-E3F6-3E93-8A28-843906A69A89}"/>
              </a:ext>
            </a:extLst>
          </p:cNvPr>
          <p:cNvSpPr>
            <a:spLocks noGrp="1"/>
          </p:cNvSpPr>
          <p:nvPr>
            <p:ph type="title"/>
          </p:nvPr>
        </p:nvSpPr>
        <p:spPr>
          <a:xfrm>
            <a:off x="457200" y="171398"/>
            <a:ext cx="10363200" cy="1143000"/>
          </a:xfrm>
        </p:spPr>
        <p:txBody>
          <a:bodyPr>
            <a:noAutofit/>
          </a:bodyPr>
          <a:lstStyle/>
          <a:p>
            <a:r>
              <a:rPr lang="en-US" sz="6000" b="1" dirty="0">
                <a:solidFill>
                  <a:schemeClr val="tx2"/>
                </a:solidFill>
              </a:rPr>
              <a:t>How to Select Best Hyperplane</a:t>
            </a:r>
            <a:endParaRPr lang="en-IN" sz="6000" b="1" dirty="0">
              <a:solidFill>
                <a:schemeClr val="tx2"/>
              </a:solidFill>
            </a:endParaRPr>
          </a:p>
        </p:txBody>
      </p:sp>
      <p:sp>
        <p:nvSpPr>
          <p:cNvPr id="9" name="TextBox 8">
            <a:extLst>
              <a:ext uri="{FF2B5EF4-FFF2-40B4-BE49-F238E27FC236}">
                <a16:creationId xmlns:a16="http://schemas.microsoft.com/office/drawing/2014/main" id="{E636A012-8D82-A0F6-B432-C33B46E45844}"/>
              </a:ext>
            </a:extLst>
          </p:cNvPr>
          <p:cNvSpPr txBox="1"/>
          <p:nvPr/>
        </p:nvSpPr>
        <p:spPr>
          <a:xfrm>
            <a:off x="5715000" y="8877300"/>
            <a:ext cx="1514202" cy="584775"/>
          </a:xfrm>
          <a:prstGeom prst="rect">
            <a:avLst/>
          </a:prstGeom>
          <a:noFill/>
        </p:spPr>
        <p:txBody>
          <a:bodyPr wrap="square" rtlCol="0">
            <a:spAutoFit/>
          </a:bodyPr>
          <a:lstStyle/>
          <a:p>
            <a:r>
              <a:rPr lang="en-US" sz="3200" dirty="0"/>
              <a:t>=53.85</a:t>
            </a:r>
            <a:endParaRPr lang="en-IN" sz="3200" dirty="0"/>
          </a:p>
        </p:txBody>
      </p:sp>
      <p:sp>
        <p:nvSpPr>
          <p:cNvPr id="14" name="TextBox 13">
            <a:extLst>
              <a:ext uri="{FF2B5EF4-FFF2-40B4-BE49-F238E27FC236}">
                <a16:creationId xmlns:a16="http://schemas.microsoft.com/office/drawing/2014/main" id="{41BA8C80-691C-7D29-5EAA-2A7F44ECC0C2}"/>
              </a:ext>
            </a:extLst>
          </p:cNvPr>
          <p:cNvSpPr txBox="1"/>
          <p:nvPr/>
        </p:nvSpPr>
        <p:spPr>
          <a:xfrm>
            <a:off x="576968" y="6179848"/>
            <a:ext cx="9144000" cy="584775"/>
          </a:xfrm>
          <a:prstGeom prst="rect">
            <a:avLst/>
          </a:prstGeom>
          <a:noFill/>
        </p:spPr>
        <p:txBody>
          <a:bodyPr wrap="square">
            <a:spAutoFit/>
          </a:bodyPr>
          <a:lstStyle/>
          <a:p>
            <a:r>
              <a:rPr lang="en-IN" sz="3200" b="1" i="0" dirty="0">
                <a:solidFill>
                  <a:srgbClr val="0D0D0D"/>
                </a:solidFill>
                <a:effectLst/>
                <a:highlight>
                  <a:srgbClr val="FFFFFF"/>
                </a:highlight>
              </a:rPr>
              <a:t>2.Compute the Distance Error</a:t>
            </a:r>
            <a:endParaRPr lang="en-IN" sz="3200" dirty="0"/>
          </a:p>
        </p:txBody>
      </p:sp>
    </p:spTree>
    <p:extLst>
      <p:ext uri="{BB962C8B-B14F-4D97-AF65-F5344CB8AC3E}">
        <p14:creationId xmlns:p14="http://schemas.microsoft.com/office/powerpoint/2010/main" val="19648109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545F7E8-FE2C-BEA5-84A2-A6C2081ABA32}"/>
              </a:ext>
            </a:extLst>
          </p:cNvPr>
          <p:cNvSpPr txBox="1"/>
          <p:nvPr/>
        </p:nvSpPr>
        <p:spPr>
          <a:xfrm>
            <a:off x="609600" y="647700"/>
            <a:ext cx="14935200" cy="954107"/>
          </a:xfrm>
          <a:prstGeom prst="rect">
            <a:avLst/>
          </a:prstGeom>
          <a:noFill/>
        </p:spPr>
        <p:txBody>
          <a:bodyPr wrap="square">
            <a:spAutoFit/>
          </a:bodyPr>
          <a:lstStyle/>
          <a:p>
            <a:pPr algn="l"/>
            <a:r>
              <a:rPr lang="en-US" sz="2800" b="1" i="0" dirty="0">
                <a:solidFill>
                  <a:srgbClr val="0D0D0D"/>
                </a:solidFill>
                <a:effectLst/>
                <a:highlight>
                  <a:srgbClr val="FFFFFF"/>
                </a:highlight>
              </a:rPr>
              <a:t>Calculate the Margin:</a:t>
            </a:r>
            <a:endParaRPr lang="en-US" sz="2800" b="0" i="0" dirty="0">
              <a:solidFill>
                <a:srgbClr val="0D0D0D"/>
              </a:solidFill>
              <a:effectLst/>
              <a:highlight>
                <a:srgbClr val="FFFFFF"/>
              </a:highlight>
            </a:endParaRPr>
          </a:p>
          <a:p>
            <a:pPr algn="l">
              <a:buFont typeface="Arial" panose="020B0604020202020204" pitchFamily="34" charset="0"/>
              <a:buChar char="•"/>
            </a:pPr>
            <a:r>
              <a:rPr lang="en-US" sz="2800" b="0" i="0" dirty="0">
                <a:solidFill>
                  <a:srgbClr val="0D0D0D"/>
                </a:solidFill>
                <a:effectLst/>
                <a:highlight>
                  <a:srgbClr val="FFFFFF"/>
                </a:highlight>
              </a:rPr>
              <a:t>The margin is inversely proportional to the norm of the weight vector. It is calculated as 2/∥𝜔∥.</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4D730B6-90CE-080A-BF6D-ECCDCD5F81A1}"/>
                  </a:ext>
                </a:extLst>
              </p:cNvPr>
              <p:cNvSpPr txBox="1"/>
              <p:nvPr/>
            </p:nvSpPr>
            <p:spPr>
              <a:xfrm>
                <a:off x="1219200" y="1714500"/>
                <a:ext cx="9144000" cy="1421799"/>
              </a:xfrm>
              <a:prstGeom prst="rect">
                <a:avLst/>
              </a:prstGeom>
              <a:noFill/>
            </p:spPr>
            <p:txBody>
              <a:bodyPr wrap="square">
                <a:spAutoFit/>
              </a:bodyPr>
              <a:lstStyle/>
              <a:p>
                <a:r>
                  <a:rPr lang="en-US" sz="2800" dirty="0"/>
                  <a:t>For Classifier 1=</a:t>
                </a:r>
                <a14:m>
                  <m:oMath xmlns:m="http://schemas.openxmlformats.org/officeDocument/2006/math">
                    <m:f>
                      <m:fPr>
                        <m:ctrlPr>
                          <a:rPr lang="en-IN" sz="2800" i="1" smtClean="0">
                            <a:solidFill>
                              <a:srgbClr val="836967"/>
                            </a:solidFill>
                            <a:latin typeface="Cambria Math" panose="02040503050406030204" pitchFamily="18" charset="0"/>
                          </a:rPr>
                        </m:ctrlPr>
                      </m:fPr>
                      <m:num>
                        <m:r>
                          <a:rPr lang="en-IN" sz="2800">
                            <a:latin typeface="Cambria Math" panose="02040503050406030204" pitchFamily="18" charset="0"/>
                          </a:rPr>
                          <m:t>2</m:t>
                        </m:r>
                      </m:num>
                      <m:den>
                        <m:d>
                          <m:dPr>
                            <m:begChr m:val="‖"/>
                            <m:endChr m:val="‖"/>
                            <m:ctrlPr>
                              <a:rPr lang="en-IN" sz="2800" i="1">
                                <a:solidFill>
                                  <a:srgbClr val="836967"/>
                                </a:solidFill>
                                <a:latin typeface="Cambria Math" panose="02040503050406030204" pitchFamily="18" charset="0"/>
                              </a:rPr>
                            </m:ctrlPr>
                          </m:dPr>
                          <m:e>
                            <m:r>
                              <a:rPr lang="en-IN" sz="2800" b="0" i="1" smtClean="0">
                                <a:solidFill>
                                  <a:srgbClr val="836967"/>
                                </a:solidFill>
                                <a:latin typeface="Cambria Math" panose="02040503050406030204" pitchFamily="18" charset="0"/>
                              </a:rPr>
                              <m:t>𝑤</m:t>
                            </m:r>
                          </m:e>
                        </m:d>
                      </m:den>
                    </m:f>
                    <m:r>
                      <a:rPr lang="en-IN" sz="2800" i="0">
                        <a:latin typeface="Cambria Math" panose="02040503050406030204" pitchFamily="18" charset="0"/>
                      </a:rPr>
                      <m:t>=</m:t>
                    </m:r>
                    <m:f>
                      <m:fPr>
                        <m:ctrlPr>
                          <a:rPr lang="en-IN" sz="2800" i="1">
                            <a:solidFill>
                              <a:srgbClr val="836967"/>
                            </a:solidFill>
                            <a:latin typeface="Cambria Math" panose="02040503050406030204" pitchFamily="18" charset="0"/>
                          </a:rPr>
                        </m:ctrlPr>
                      </m:fPr>
                      <m:num>
                        <m:r>
                          <a:rPr lang="en-IN" sz="2800" i="0">
                            <a:latin typeface="Cambria Math" panose="02040503050406030204" pitchFamily="18" charset="0"/>
                          </a:rPr>
                          <m:t>2</m:t>
                        </m:r>
                      </m:num>
                      <m:den>
                        <m:r>
                          <a:rPr lang="en-IN" sz="2800" i="0">
                            <a:latin typeface="Cambria Math" panose="02040503050406030204" pitchFamily="18" charset="0"/>
                          </a:rPr>
                          <m:t>5⋅39</m:t>
                        </m:r>
                      </m:den>
                    </m:f>
                    <m:r>
                      <a:rPr lang="en-US" sz="2800" b="0" i="1" smtClean="0">
                        <a:latin typeface="Cambria Math" panose="02040503050406030204" pitchFamily="18" charset="0"/>
                      </a:rPr>
                      <m:t>=0.37</m:t>
                    </m:r>
                  </m:oMath>
                </a14:m>
                <a:endParaRPr lang="en-IN" sz="2800" dirty="0"/>
              </a:p>
              <a:p>
                <a:r>
                  <a:rPr lang="en-US" sz="2800" dirty="0"/>
                  <a:t>For Classifier 2=</a:t>
                </a:r>
                <a14:m>
                  <m:oMath xmlns:m="http://schemas.openxmlformats.org/officeDocument/2006/math">
                    <m:f>
                      <m:fPr>
                        <m:ctrlPr>
                          <a:rPr lang="en-IN" sz="2800" i="1" smtClean="0">
                            <a:solidFill>
                              <a:srgbClr val="836967"/>
                            </a:solidFill>
                            <a:latin typeface="Cambria Math" panose="02040503050406030204" pitchFamily="18" charset="0"/>
                          </a:rPr>
                        </m:ctrlPr>
                      </m:fPr>
                      <m:num>
                        <m:r>
                          <a:rPr lang="en-IN" sz="2800">
                            <a:latin typeface="Cambria Math" panose="02040503050406030204" pitchFamily="18" charset="0"/>
                          </a:rPr>
                          <m:t>2</m:t>
                        </m:r>
                      </m:num>
                      <m:den>
                        <m:d>
                          <m:dPr>
                            <m:begChr m:val="‖"/>
                            <m:endChr m:val="‖"/>
                            <m:ctrlPr>
                              <a:rPr lang="en-IN" sz="2800" i="1">
                                <a:solidFill>
                                  <a:srgbClr val="836967"/>
                                </a:solidFill>
                                <a:latin typeface="Cambria Math" panose="02040503050406030204" pitchFamily="18" charset="0"/>
                              </a:rPr>
                            </m:ctrlPr>
                          </m:dPr>
                          <m:e>
                            <m:r>
                              <a:rPr lang="en-IN" sz="2800" b="0" i="1" smtClean="0">
                                <a:solidFill>
                                  <a:srgbClr val="836967"/>
                                </a:solidFill>
                                <a:latin typeface="Cambria Math" panose="02040503050406030204" pitchFamily="18" charset="0"/>
                              </a:rPr>
                              <m:t>𝑤</m:t>
                            </m:r>
                          </m:e>
                        </m:d>
                      </m:den>
                    </m:f>
                    <m:r>
                      <a:rPr lang="en-IN" sz="2800" i="0">
                        <a:latin typeface="Cambria Math" panose="02040503050406030204" pitchFamily="18" charset="0"/>
                      </a:rPr>
                      <m:t>=</m:t>
                    </m:r>
                    <m:f>
                      <m:fPr>
                        <m:ctrlPr>
                          <a:rPr lang="en-IN" sz="2800" i="1">
                            <a:solidFill>
                              <a:srgbClr val="836967"/>
                            </a:solidFill>
                            <a:latin typeface="Cambria Math" panose="02040503050406030204" pitchFamily="18" charset="0"/>
                          </a:rPr>
                        </m:ctrlPr>
                      </m:fPr>
                      <m:num>
                        <m:r>
                          <a:rPr lang="en-IN" sz="2800" i="0">
                            <a:latin typeface="Cambria Math" panose="02040503050406030204" pitchFamily="18" charset="0"/>
                          </a:rPr>
                          <m:t>2</m:t>
                        </m:r>
                      </m:num>
                      <m:den>
                        <m:r>
                          <a:rPr lang="en-IN" sz="2800" i="0">
                            <a:latin typeface="Cambria Math" panose="02040503050406030204" pitchFamily="18" charset="0"/>
                          </a:rPr>
                          <m:t>5</m:t>
                        </m:r>
                        <m:r>
                          <a:rPr lang="en-US" sz="2800" b="0" i="1" smtClean="0">
                            <a:latin typeface="Cambria Math" panose="02040503050406030204" pitchFamily="18" charset="0"/>
                          </a:rPr>
                          <m:t>3.85</m:t>
                        </m:r>
                      </m:den>
                    </m:f>
                    <m:r>
                      <a:rPr lang="en-US" sz="2800" b="0" i="1" smtClean="0">
                        <a:latin typeface="Cambria Math" panose="02040503050406030204" pitchFamily="18" charset="0"/>
                      </a:rPr>
                      <m:t>=0.037</m:t>
                    </m:r>
                  </m:oMath>
                </a14:m>
                <a:endParaRPr lang="en-IN" sz="2800" dirty="0"/>
              </a:p>
            </p:txBody>
          </p:sp>
        </mc:Choice>
        <mc:Fallback xmlns="">
          <p:sp>
            <p:nvSpPr>
              <p:cNvPr id="6" name="TextBox 5">
                <a:extLst>
                  <a:ext uri="{FF2B5EF4-FFF2-40B4-BE49-F238E27FC236}">
                    <a16:creationId xmlns:a16="http://schemas.microsoft.com/office/drawing/2014/main" id="{B4D730B6-90CE-080A-BF6D-ECCDCD5F81A1}"/>
                  </a:ext>
                </a:extLst>
              </p:cNvPr>
              <p:cNvSpPr txBox="1">
                <a:spLocks noRot="1" noChangeAspect="1" noMove="1" noResize="1" noEditPoints="1" noAdjustHandles="1" noChangeArrowheads="1" noChangeShapeType="1" noTextEdit="1"/>
              </p:cNvSpPr>
              <p:nvPr/>
            </p:nvSpPr>
            <p:spPr>
              <a:xfrm>
                <a:off x="1219200" y="1714500"/>
                <a:ext cx="9144000" cy="1421799"/>
              </a:xfrm>
              <a:prstGeom prst="rect">
                <a:avLst/>
              </a:prstGeom>
              <a:blipFill>
                <a:blip r:embed="rId2"/>
                <a:stretch>
                  <a:fillRect l="-1333" b="-858"/>
                </a:stretch>
              </a:blipFill>
            </p:spPr>
            <p:txBody>
              <a:bodyPr/>
              <a:lstStyle/>
              <a:p>
                <a:r>
                  <a:rPr lang="en-IN">
                    <a:noFill/>
                  </a:rPr>
                  <a:t> </a:t>
                </a:r>
              </a:p>
            </p:txBody>
          </p:sp>
        </mc:Fallback>
      </mc:AlternateContent>
      <p:sp>
        <p:nvSpPr>
          <p:cNvPr id="8" name="TextBox 7">
            <a:extLst>
              <a:ext uri="{FF2B5EF4-FFF2-40B4-BE49-F238E27FC236}">
                <a16:creationId xmlns:a16="http://schemas.microsoft.com/office/drawing/2014/main" id="{6BF44B76-D583-5F64-3B94-4324C910FD40}"/>
              </a:ext>
            </a:extLst>
          </p:cNvPr>
          <p:cNvSpPr txBox="1"/>
          <p:nvPr/>
        </p:nvSpPr>
        <p:spPr>
          <a:xfrm>
            <a:off x="609600" y="5753100"/>
            <a:ext cx="14478000" cy="954107"/>
          </a:xfrm>
          <a:prstGeom prst="rect">
            <a:avLst/>
          </a:prstGeom>
          <a:noFill/>
        </p:spPr>
        <p:txBody>
          <a:bodyPr wrap="square">
            <a:spAutoFit/>
          </a:bodyPr>
          <a:lstStyle/>
          <a:p>
            <a:pPr algn="l">
              <a:buFont typeface="Arial" panose="020B0604020202020204" pitchFamily="34" charset="0"/>
              <a:buChar char="•"/>
            </a:pPr>
            <a:r>
              <a:rPr lang="en-US" sz="2800" b="1" i="0" dirty="0">
                <a:solidFill>
                  <a:srgbClr val="0D0D0D"/>
                </a:solidFill>
                <a:effectLst/>
                <a:highlight>
                  <a:srgbClr val="FFFFFF"/>
                </a:highlight>
              </a:rPr>
              <a:t>Classifier 1</a:t>
            </a:r>
            <a:r>
              <a:rPr lang="en-US" sz="2800" b="0" i="0" dirty="0">
                <a:solidFill>
                  <a:srgbClr val="0D0D0D"/>
                </a:solidFill>
                <a:effectLst/>
                <a:highlight>
                  <a:srgbClr val="FFFFFF"/>
                </a:highlight>
              </a:rPr>
              <a:t> is selected because it has a larger margin (0.37) compared to Classifier 2 (0.037). </a:t>
            </a:r>
          </a:p>
          <a:p>
            <a:pPr algn="l">
              <a:buFont typeface="Arial" panose="020B0604020202020204" pitchFamily="34" charset="0"/>
              <a:buChar char="•"/>
            </a:pPr>
            <a:r>
              <a:rPr lang="en-US" sz="2800" b="0" i="0" dirty="0">
                <a:solidFill>
                  <a:srgbClr val="0D0D0D"/>
                </a:solidFill>
                <a:effectLst/>
                <a:highlight>
                  <a:srgbClr val="FFFFFF"/>
                </a:highlight>
              </a:rPr>
              <a:t>A larger margin means better separation between classes and better generalization to new data.</a:t>
            </a:r>
          </a:p>
        </p:txBody>
      </p:sp>
      <p:sp>
        <p:nvSpPr>
          <p:cNvPr id="10" name="TextBox 9">
            <a:extLst>
              <a:ext uri="{FF2B5EF4-FFF2-40B4-BE49-F238E27FC236}">
                <a16:creationId xmlns:a16="http://schemas.microsoft.com/office/drawing/2014/main" id="{F0495263-C925-8416-C25B-E927FB8AA69E}"/>
              </a:ext>
            </a:extLst>
          </p:cNvPr>
          <p:cNvSpPr txBox="1"/>
          <p:nvPr/>
        </p:nvSpPr>
        <p:spPr>
          <a:xfrm>
            <a:off x="609600" y="3248992"/>
            <a:ext cx="14935200" cy="2246769"/>
          </a:xfrm>
          <a:prstGeom prst="rect">
            <a:avLst/>
          </a:prstGeom>
          <a:noFill/>
        </p:spPr>
        <p:txBody>
          <a:bodyPr wrap="square">
            <a:spAutoFit/>
          </a:bodyPr>
          <a:lstStyle/>
          <a:p>
            <a:pPr algn="l"/>
            <a:r>
              <a:rPr lang="en-US" sz="2800" b="1" i="0" dirty="0">
                <a:solidFill>
                  <a:srgbClr val="0D0D0D"/>
                </a:solidFill>
                <a:effectLst/>
                <a:highlight>
                  <a:srgbClr val="FFFFFF"/>
                </a:highlight>
              </a:rPr>
              <a:t>Select the Hyperplane with the Larger Margin:</a:t>
            </a:r>
            <a:endParaRPr lang="en-US" sz="2800" b="0" i="0" dirty="0">
              <a:solidFill>
                <a:srgbClr val="0D0D0D"/>
              </a:solidFill>
              <a:effectLst/>
              <a:highlight>
                <a:srgbClr val="FFFFFF"/>
              </a:highlight>
            </a:endParaRPr>
          </a:p>
          <a:p>
            <a:pPr marL="742950" lvl="1" indent="-285750" algn="l">
              <a:buFont typeface="+mj-lt"/>
              <a:buAutoNum type="arabicPeriod"/>
            </a:pPr>
            <a:r>
              <a:rPr lang="en-US" sz="2800" b="0" i="0" dirty="0">
                <a:solidFill>
                  <a:srgbClr val="0D0D0D"/>
                </a:solidFill>
                <a:effectLst/>
                <a:highlight>
                  <a:srgbClr val="FFFFFF"/>
                </a:highlight>
              </a:rPr>
              <a:t>Compare the margins:</a:t>
            </a:r>
          </a:p>
          <a:p>
            <a:pPr lvl="2" algn="l"/>
            <a:r>
              <a:rPr lang="en-US" sz="2800" b="0" i="0" dirty="0">
                <a:solidFill>
                  <a:srgbClr val="0D0D0D"/>
                </a:solidFill>
                <a:effectLst/>
                <a:highlight>
                  <a:srgbClr val="FFFFFF"/>
                </a:highlight>
              </a:rPr>
              <a:t>Classifier 1: Margin ≈ 0.37</a:t>
            </a:r>
          </a:p>
          <a:p>
            <a:pPr lvl="2" algn="l"/>
            <a:r>
              <a:rPr lang="en-US" sz="2800" b="0" i="0" dirty="0">
                <a:solidFill>
                  <a:srgbClr val="0D0D0D"/>
                </a:solidFill>
                <a:effectLst/>
                <a:highlight>
                  <a:srgbClr val="FFFFFF"/>
                </a:highlight>
              </a:rPr>
              <a:t>Classifier 2: Margin ≈ 0.037</a:t>
            </a:r>
          </a:p>
          <a:p>
            <a:pPr marL="742950" lvl="1" indent="-285750" algn="l">
              <a:buFont typeface="+mj-lt"/>
              <a:buAutoNum type="arabicPeriod"/>
            </a:pPr>
            <a:r>
              <a:rPr lang="en-US" sz="2800" b="0" i="0" dirty="0">
                <a:solidFill>
                  <a:srgbClr val="0D0D0D"/>
                </a:solidFill>
                <a:effectLst/>
                <a:highlight>
                  <a:srgbClr val="FFFFFF"/>
                </a:highlight>
              </a:rPr>
              <a:t>Classifier 1 has a larger margin.</a:t>
            </a:r>
          </a:p>
        </p:txBody>
      </p:sp>
      <p:grpSp>
        <p:nvGrpSpPr>
          <p:cNvPr id="11" name="Group 3">
            <a:extLst>
              <a:ext uri="{FF2B5EF4-FFF2-40B4-BE49-F238E27FC236}">
                <a16:creationId xmlns:a16="http://schemas.microsoft.com/office/drawing/2014/main" id="{AFC42985-81C0-CBEC-15E3-43CAA0766764}"/>
              </a:ext>
            </a:extLst>
          </p:cNvPr>
          <p:cNvGrpSpPr/>
          <p:nvPr/>
        </p:nvGrpSpPr>
        <p:grpSpPr>
          <a:xfrm>
            <a:off x="15201900" y="0"/>
            <a:ext cx="3086100" cy="10287000"/>
            <a:chOff x="0" y="0"/>
            <a:chExt cx="812800" cy="2709333"/>
          </a:xfrm>
        </p:grpSpPr>
        <p:sp>
          <p:nvSpPr>
            <p:cNvPr id="12" name="Freeform 4">
              <a:extLst>
                <a:ext uri="{FF2B5EF4-FFF2-40B4-BE49-F238E27FC236}">
                  <a16:creationId xmlns:a16="http://schemas.microsoft.com/office/drawing/2014/main" id="{39A9CB88-1778-F92E-5B25-C92AA2CCF9E2}"/>
                </a:ext>
              </a:extLst>
            </p:cNvPr>
            <p:cNvSpPr/>
            <p:nvPr/>
          </p:nvSpPr>
          <p:spPr>
            <a:xfrm>
              <a:off x="0" y="0"/>
              <a:ext cx="812800" cy="2709333"/>
            </a:xfrm>
            <a:custGeom>
              <a:avLst/>
              <a:gdLst/>
              <a:ahLst/>
              <a:cxnLst/>
              <a:rect l="l" t="t" r="r" b="b"/>
              <a:pathLst>
                <a:path w="812800" h="2709333">
                  <a:moveTo>
                    <a:pt x="0" y="0"/>
                  </a:moveTo>
                  <a:lnTo>
                    <a:pt x="812800" y="0"/>
                  </a:lnTo>
                  <a:lnTo>
                    <a:pt x="812800" y="2709333"/>
                  </a:lnTo>
                  <a:lnTo>
                    <a:pt x="0" y="2709333"/>
                  </a:lnTo>
                  <a:close/>
                </a:path>
              </a:pathLst>
            </a:custGeom>
            <a:solidFill>
              <a:srgbClr val="593C8F"/>
            </a:solidFill>
          </p:spPr>
        </p:sp>
        <p:sp>
          <p:nvSpPr>
            <p:cNvPr id="13" name="TextBox 5">
              <a:extLst>
                <a:ext uri="{FF2B5EF4-FFF2-40B4-BE49-F238E27FC236}">
                  <a16:creationId xmlns:a16="http://schemas.microsoft.com/office/drawing/2014/main" id="{37DFC551-4D42-0155-B301-3F0868F779C3}"/>
                </a:ext>
              </a:extLst>
            </p:cNvPr>
            <p:cNvSpPr txBox="1"/>
            <p:nvPr/>
          </p:nvSpPr>
          <p:spPr>
            <a:xfrm>
              <a:off x="0" y="-47625"/>
              <a:ext cx="812800" cy="2756958"/>
            </a:xfrm>
            <a:prstGeom prst="rect">
              <a:avLst/>
            </a:prstGeom>
          </p:spPr>
          <p:txBody>
            <a:bodyPr lIns="50800" tIns="50800" rIns="50800" bIns="50800" rtlCol="0" anchor="ctr"/>
            <a:lstStyle/>
            <a:p>
              <a:pPr algn="ctr">
                <a:lnSpc>
                  <a:spcPts val="2659"/>
                </a:lnSpc>
              </a:pPr>
              <a:endParaRPr/>
            </a:p>
          </p:txBody>
        </p:sp>
      </p:grpSp>
    </p:spTree>
    <p:extLst>
      <p:ext uri="{BB962C8B-B14F-4D97-AF65-F5344CB8AC3E}">
        <p14:creationId xmlns:p14="http://schemas.microsoft.com/office/powerpoint/2010/main" val="3946419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
            <a:extLst>
              <a:ext uri="{FF2B5EF4-FFF2-40B4-BE49-F238E27FC236}">
                <a16:creationId xmlns:a16="http://schemas.microsoft.com/office/drawing/2014/main" id="{801A3030-C3B7-64EA-8E4D-A201E60C85B0}"/>
              </a:ext>
            </a:extLst>
          </p:cNvPr>
          <p:cNvGrpSpPr/>
          <p:nvPr/>
        </p:nvGrpSpPr>
        <p:grpSpPr>
          <a:xfrm>
            <a:off x="15201900" y="0"/>
            <a:ext cx="3086100" cy="10287000"/>
            <a:chOff x="0" y="0"/>
            <a:chExt cx="812800" cy="2709333"/>
          </a:xfrm>
        </p:grpSpPr>
        <p:sp>
          <p:nvSpPr>
            <p:cNvPr id="3" name="Freeform 4">
              <a:extLst>
                <a:ext uri="{FF2B5EF4-FFF2-40B4-BE49-F238E27FC236}">
                  <a16:creationId xmlns:a16="http://schemas.microsoft.com/office/drawing/2014/main" id="{BE4D5824-5C1E-3134-2556-54E2F37BC509}"/>
                </a:ext>
              </a:extLst>
            </p:cNvPr>
            <p:cNvSpPr/>
            <p:nvPr/>
          </p:nvSpPr>
          <p:spPr>
            <a:xfrm>
              <a:off x="0" y="0"/>
              <a:ext cx="812800" cy="2709333"/>
            </a:xfrm>
            <a:custGeom>
              <a:avLst/>
              <a:gdLst/>
              <a:ahLst/>
              <a:cxnLst/>
              <a:rect l="l" t="t" r="r" b="b"/>
              <a:pathLst>
                <a:path w="812800" h="2709333">
                  <a:moveTo>
                    <a:pt x="0" y="0"/>
                  </a:moveTo>
                  <a:lnTo>
                    <a:pt x="812800" y="0"/>
                  </a:lnTo>
                  <a:lnTo>
                    <a:pt x="812800" y="2709333"/>
                  </a:lnTo>
                  <a:lnTo>
                    <a:pt x="0" y="2709333"/>
                  </a:lnTo>
                  <a:close/>
                </a:path>
              </a:pathLst>
            </a:custGeom>
            <a:solidFill>
              <a:srgbClr val="593C8F"/>
            </a:solidFill>
          </p:spPr>
        </p:sp>
        <p:sp>
          <p:nvSpPr>
            <p:cNvPr id="4" name="TextBox 5">
              <a:extLst>
                <a:ext uri="{FF2B5EF4-FFF2-40B4-BE49-F238E27FC236}">
                  <a16:creationId xmlns:a16="http://schemas.microsoft.com/office/drawing/2014/main" id="{0F951A97-2C06-C19D-9BED-2372D0B350C2}"/>
                </a:ext>
              </a:extLst>
            </p:cNvPr>
            <p:cNvSpPr txBox="1"/>
            <p:nvPr/>
          </p:nvSpPr>
          <p:spPr>
            <a:xfrm>
              <a:off x="0" y="-47625"/>
              <a:ext cx="812800" cy="2756958"/>
            </a:xfrm>
            <a:prstGeom prst="rect">
              <a:avLst/>
            </a:prstGeom>
          </p:spPr>
          <p:txBody>
            <a:bodyPr lIns="50800" tIns="50800" rIns="50800" bIns="50800" rtlCol="0" anchor="ctr"/>
            <a:lstStyle/>
            <a:p>
              <a:pPr algn="ctr">
                <a:lnSpc>
                  <a:spcPts val="2659"/>
                </a:lnSpc>
              </a:pPr>
              <a:endParaRPr/>
            </a:p>
          </p:txBody>
        </p:sp>
      </p:grpSp>
      <p:sp>
        <p:nvSpPr>
          <p:cNvPr id="5" name="Title 4">
            <a:extLst>
              <a:ext uri="{FF2B5EF4-FFF2-40B4-BE49-F238E27FC236}">
                <a16:creationId xmlns:a16="http://schemas.microsoft.com/office/drawing/2014/main" id="{35397DDD-65F5-3C8C-D66B-493E5B949E31}"/>
              </a:ext>
            </a:extLst>
          </p:cNvPr>
          <p:cNvSpPr>
            <a:spLocks noGrp="1"/>
          </p:cNvSpPr>
          <p:nvPr>
            <p:ph type="ctrTitle"/>
          </p:nvPr>
        </p:nvSpPr>
        <p:spPr>
          <a:xfrm>
            <a:off x="0" y="0"/>
            <a:ext cx="9372600" cy="1470025"/>
          </a:xfrm>
        </p:spPr>
        <p:txBody>
          <a:bodyPr>
            <a:noAutofit/>
          </a:bodyPr>
          <a:lstStyle/>
          <a:p>
            <a:r>
              <a:rPr lang="en-US" sz="6000" b="1" dirty="0">
                <a:solidFill>
                  <a:schemeClr val="tx2"/>
                </a:solidFill>
                <a:latin typeface="+mn-lt"/>
              </a:rPr>
              <a:t>SVM Classifier Algorithm</a:t>
            </a:r>
            <a:endParaRPr lang="en-IN" sz="6000" b="1" dirty="0">
              <a:solidFill>
                <a:schemeClr val="tx2"/>
              </a:solidFill>
              <a:latin typeface="+mn-lt"/>
            </a:endParaRPr>
          </a:p>
        </p:txBody>
      </p:sp>
      <mc:AlternateContent xmlns:mc="http://schemas.openxmlformats.org/markup-compatibility/2006" xmlns:a14="http://schemas.microsoft.com/office/drawing/2010/main">
        <mc:Choice Requires="a14">
          <p:sp>
            <p:nvSpPr>
              <p:cNvPr id="6" name="Subtitle 5">
                <a:extLst>
                  <a:ext uri="{FF2B5EF4-FFF2-40B4-BE49-F238E27FC236}">
                    <a16:creationId xmlns:a16="http://schemas.microsoft.com/office/drawing/2014/main" id="{72128BC3-46BA-A95D-4845-965A3F88866F}"/>
                  </a:ext>
                </a:extLst>
              </p:cNvPr>
              <p:cNvSpPr>
                <a:spLocks noGrp="1"/>
              </p:cNvSpPr>
              <p:nvPr>
                <p:ph type="subTitle" idx="1"/>
              </p:nvPr>
            </p:nvSpPr>
            <p:spPr>
              <a:xfrm>
                <a:off x="-1228726" y="1470025"/>
                <a:ext cx="12887326" cy="4168775"/>
              </a:xfrm>
            </p:spPr>
            <p:txBody>
              <a:bodyPr>
                <a:normAutofit/>
              </a:bodyPr>
              <a:lstStyle/>
              <a:p>
                <a:pPr marL="457200" indent="-457200">
                  <a:buFont typeface="Arial" panose="020B0604020202020204" pitchFamily="34" charset="0"/>
                  <a:buChar char="•"/>
                </a:pPr>
                <a:r>
                  <a:rPr lang="en-US" sz="2800" dirty="0">
                    <a:solidFill>
                      <a:schemeClr val="tx1"/>
                    </a:solidFill>
                  </a:rPr>
                  <a:t>Given a two-class linearly separable dataset of n points of the form</a:t>
                </a:r>
              </a:p>
              <a:p>
                <a:r>
                  <a:rPr lang="en-US" sz="2800" dirty="0">
                    <a:solidFill>
                      <a:schemeClr val="tx1"/>
                    </a:solidFill>
                  </a:rPr>
                  <a:t>(</a:t>
                </a:r>
                <a14:m>
                  <m:oMath xmlns:m="http://schemas.openxmlformats.org/officeDocument/2006/math">
                    <m:acc>
                      <m:accPr>
                        <m:chr m:val="⃗"/>
                        <m:ctrlPr>
                          <a:rPr lang="en-US" sz="2800" i="1" smtClean="0">
                            <a:solidFill>
                              <a:schemeClr val="tx1"/>
                            </a:solidFill>
                            <a:latin typeface="Cambria Math" panose="02040503050406030204" pitchFamily="18" charset="0"/>
                          </a:rPr>
                        </m:ctrlPr>
                      </m:accPr>
                      <m:e>
                        <m:sSub>
                          <m:sSubPr>
                            <m:ctrlPr>
                              <a:rPr lang="en-US" sz="2800" i="1" smtClean="0">
                                <a:solidFill>
                                  <a:schemeClr val="tx1"/>
                                </a:solidFill>
                                <a:latin typeface="Cambria Math" panose="02040503050406030204" pitchFamily="18" charset="0"/>
                              </a:rPr>
                            </m:ctrlPr>
                          </m:sSubPr>
                          <m:e>
                            <m:r>
                              <a:rPr lang="en-US" sz="2800" i="1" smtClean="0">
                                <a:solidFill>
                                  <a:schemeClr val="tx1"/>
                                </a:solidFill>
                                <a:latin typeface="Cambria Math" panose="02040503050406030204" pitchFamily="18" charset="0"/>
                              </a:rPr>
                              <m:t>𝑥</m:t>
                            </m:r>
                          </m:e>
                          <m:sub>
                            <m:r>
                              <a:rPr lang="en-US" sz="2800" i="0" smtClean="0">
                                <a:solidFill>
                                  <a:schemeClr val="tx1"/>
                                </a:solidFill>
                                <a:latin typeface="Cambria Math" panose="02040503050406030204" pitchFamily="18" charset="0"/>
                              </a:rPr>
                              <m:t>1</m:t>
                            </m:r>
                          </m:sub>
                        </m:sSub>
                      </m:e>
                    </m:acc>
                  </m:oMath>
                </a14:m>
                <a:r>
                  <a:rPr lang="en-US" sz="2800" dirty="0">
                    <a:solidFill>
                      <a:schemeClr val="tx1"/>
                    </a:solidFill>
                  </a:rPr>
                  <a:t>, y</a:t>
                </a:r>
                <a:r>
                  <a:rPr lang="en-US" sz="2800" baseline="-25000" dirty="0">
                    <a:solidFill>
                      <a:schemeClr val="tx1"/>
                    </a:solidFill>
                  </a:rPr>
                  <a:t>1</a:t>
                </a:r>
                <a:r>
                  <a:rPr lang="en-US" sz="2800" dirty="0">
                    <a:solidFill>
                      <a:schemeClr val="tx1"/>
                    </a:solidFill>
                  </a:rPr>
                  <a:t>), (</a:t>
                </a:r>
                <a14:m>
                  <m:oMath xmlns:m="http://schemas.openxmlformats.org/officeDocument/2006/math">
                    <m:sSub>
                      <m:sSubPr>
                        <m:ctrlPr>
                          <a:rPr lang="en-US" sz="2800" i="1" smtClean="0">
                            <a:solidFill>
                              <a:schemeClr val="tx1"/>
                            </a:solidFill>
                            <a:latin typeface="Cambria Math" panose="02040503050406030204" pitchFamily="18" charset="0"/>
                          </a:rPr>
                        </m:ctrlPr>
                      </m:sSubPr>
                      <m:e>
                        <m:acc>
                          <m:accPr>
                            <m:chr m:val="⃗"/>
                            <m:ctrlPr>
                              <a:rPr lang="en-US" sz="2800" i="1" smtClean="0">
                                <a:solidFill>
                                  <a:schemeClr val="tx1"/>
                                </a:solidFill>
                                <a:latin typeface="Cambria Math" panose="02040503050406030204" pitchFamily="18" charset="0"/>
                              </a:rPr>
                            </m:ctrlPr>
                          </m:accPr>
                          <m:e>
                            <m:r>
                              <a:rPr lang="en-US" sz="2800" i="1" smtClean="0">
                                <a:solidFill>
                                  <a:schemeClr val="tx1"/>
                                </a:solidFill>
                                <a:latin typeface="Cambria Math" panose="02040503050406030204" pitchFamily="18" charset="0"/>
                              </a:rPr>
                              <m:t>𝑥</m:t>
                            </m:r>
                          </m:e>
                        </m:acc>
                      </m:e>
                      <m:sub>
                        <m:r>
                          <a:rPr lang="en-US" sz="2800" i="0" smtClean="0">
                            <a:solidFill>
                              <a:schemeClr val="tx1"/>
                            </a:solidFill>
                            <a:latin typeface="Cambria Math" panose="02040503050406030204" pitchFamily="18" charset="0"/>
                          </a:rPr>
                          <m:t>2</m:t>
                        </m:r>
                      </m:sub>
                    </m:sSub>
                  </m:oMath>
                </a14:m>
                <a:r>
                  <a:rPr lang="en-US" sz="2800" dirty="0">
                    <a:solidFill>
                      <a:schemeClr val="tx1"/>
                    </a:solidFill>
                  </a:rPr>
                  <a:t>, y</a:t>
                </a:r>
                <a:r>
                  <a:rPr lang="en-US" sz="2800" baseline="-25000" dirty="0">
                    <a:solidFill>
                      <a:schemeClr val="tx1"/>
                    </a:solidFill>
                  </a:rPr>
                  <a:t>2</a:t>
                </a:r>
                <a:r>
                  <a:rPr lang="en-US" sz="2800" dirty="0">
                    <a:solidFill>
                      <a:schemeClr val="tx1"/>
                    </a:solidFill>
                  </a:rPr>
                  <a:t>) ... ... ... (</a:t>
                </a:r>
                <a14:m>
                  <m:oMath xmlns:m="http://schemas.openxmlformats.org/officeDocument/2006/math">
                    <m:acc>
                      <m:accPr>
                        <m:chr m:val="⃗"/>
                        <m:ctrlPr>
                          <a:rPr lang="en-US" sz="2800" i="1" dirty="0" smtClean="0">
                            <a:solidFill>
                              <a:schemeClr val="tx1"/>
                            </a:solidFill>
                            <a:latin typeface="Cambria Math" panose="02040503050406030204" pitchFamily="18" charset="0"/>
                          </a:rPr>
                        </m:ctrlPr>
                      </m:accPr>
                      <m:e>
                        <m:sSub>
                          <m:sSubPr>
                            <m:ctrlPr>
                              <a:rPr lang="en-US" sz="2800" i="1" dirty="0" smtClean="0">
                                <a:solidFill>
                                  <a:schemeClr val="tx1"/>
                                </a:solidFill>
                                <a:latin typeface="Cambria Math" panose="02040503050406030204" pitchFamily="18" charset="0"/>
                              </a:rPr>
                            </m:ctrlPr>
                          </m:sSubPr>
                          <m:e>
                            <m:r>
                              <a:rPr lang="en-US" sz="2800" i="1" dirty="0" smtClean="0">
                                <a:solidFill>
                                  <a:schemeClr val="tx1"/>
                                </a:solidFill>
                                <a:latin typeface="Cambria Math" panose="02040503050406030204" pitchFamily="18" charset="0"/>
                              </a:rPr>
                              <m:t>𝑥</m:t>
                            </m:r>
                          </m:e>
                          <m:sub>
                            <m:r>
                              <a:rPr lang="en-IN" sz="2800" b="0" i="1" dirty="0" smtClean="0">
                                <a:solidFill>
                                  <a:schemeClr val="tx1"/>
                                </a:solidFill>
                                <a:latin typeface="Cambria Math" panose="02040503050406030204" pitchFamily="18" charset="0"/>
                              </a:rPr>
                              <m:t>𝑛</m:t>
                            </m:r>
                          </m:sub>
                        </m:sSub>
                      </m:e>
                    </m:acc>
                  </m:oMath>
                </a14:m>
                <a:r>
                  <a:rPr lang="en-US" sz="2800" dirty="0">
                    <a:solidFill>
                      <a:schemeClr val="tx1"/>
                    </a:solidFill>
                  </a:rPr>
                  <a:t>, </a:t>
                </a:r>
                <a:r>
                  <a:rPr lang="en-US" sz="2800" dirty="0" err="1">
                    <a:solidFill>
                      <a:schemeClr val="tx1"/>
                    </a:solidFill>
                  </a:rPr>
                  <a:t>y</a:t>
                </a:r>
                <a:r>
                  <a:rPr lang="en-US" sz="2800" baseline="-25000" dirty="0" err="1">
                    <a:solidFill>
                      <a:schemeClr val="tx1"/>
                    </a:solidFill>
                  </a:rPr>
                  <a:t>n</a:t>
                </a:r>
                <a:r>
                  <a:rPr lang="en-US" sz="2800" dirty="0">
                    <a:solidFill>
                      <a:schemeClr val="tx1"/>
                    </a:solidFill>
                  </a:rPr>
                  <a:t>)</a:t>
                </a:r>
              </a:p>
              <a:p>
                <a:r>
                  <a:rPr lang="en-US" sz="2800" dirty="0">
                    <a:solidFill>
                      <a:schemeClr val="tx1"/>
                    </a:solidFill>
                  </a:rPr>
                  <a:t>where the </a:t>
                </a:r>
                <a:r>
                  <a:rPr lang="en-US" sz="2800" dirty="0" err="1">
                    <a:solidFill>
                      <a:schemeClr val="tx1"/>
                    </a:solidFill>
                  </a:rPr>
                  <a:t>y</a:t>
                </a:r>
                <a:r>
                  <a:rPr lang="en-US" sz="2800" baseline="-25000" dirty="0" err="1">
                    <a:solidFill>
                      <a:schemeClr val="tx1"/>
                    </a:solidFill>
                  </a:rPr>
                  <a:t>i</a:t>
                </a:r>
                <a:r>
                  <a:rPr lang="en-US" sz="2800" dirty="0" err="1">
                    <a:solidFill>
                      <a:schemeClr val="tx1"/>
                    </a:solidFill>
                  </a:rPr>
                  <a:t>'s</a:t>
                </a:r>
                <a:r>
                  <a:rPr lang="en-US" sz="2800" dirty="0">
                    <a:solidFill>
                      <a:schemeClr val="tx1"/>
                    </a:solidFill>
                  </a:rPr>
                  <a:t> are either +1 or -1</a:t>
                </a:r>
                <a:endParaRPr lang="en-IN" sz="2800" dirty="0">
                  <a:solidFill>
                    <a:schemeClr val="tx1"/>
                  </a:solidFill>
                </a:endParaRPr>
              </a:p>
            </p:txBody>
          </p:sp>
        </mc:Choice>
        <mc:Fallback xmlns="">
          <p:sp>
            <p:nvSpPr>
              <p:cNvPr id="6" name="Subtitle 5">
                <a:extLst>
                  <a:ext uri="{FF2B5EF4-FFF2-40B4-BE49-F238E27FC236}">
                    <a16:creationId xmlns:a16="http://schemas.microsoft.com/office/drawing/2014/main" id="{72128BC3-46BA-A95D-4845-965A3F88866F}"/>
                  </a:ext>
                </a:extLst>
              </p:cNvPr>
              <p:cNvSpPr>
                <a:spLocks noGrp="1" noRot="1" noChangeAspect="1" noMove="1" noResize="1" noEditPoints="1" noAdjustHandles="1" noChangeArrowheads="1" noChangeShapeType="1" noTextEdit="1"/>
              </p:cNvSpPr>
              <p:nvPr>
                <p:ph type="subTitle" idx="1"/>
              </p:nvPr>
            </p:nvSpPr>
            <p:spPr>
              <a:xfrm>
                <a:off x="-1228726" y="1470025"/>
                <a:ext cx="12887326" cy="4168775"/>
              </a:xfrm>
              <a:blipFill>
                <a:blip r:embed="rId2"/>
                <a:stretch>
                  <a:fillRect t="-1316"/>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C27BD9C1-FA81-74DB-9DC3-C2E7DDBCC924}"/>
                  </a:ext>
                </a:extLst>
              </p:cNvPr>
              <p:cNvSpPr txBox="1"/>
              <p:nvPr/>
            </p:nvSpPr>
            <p:spPr>
              <a:xfrm>
                <a:off x="228600" y="3467100"/>
                <a:ext cx="12887325" cy="6228949"/>
              </a:xfrm>
              <a:prstGeom prst="rect">
                <a:avLst/>
              </a:prstGeom>
              <a:noFill/>
            </p:spPr>
            <p:txBody>
              <a:bodyPr wrap="square">
                <a:spAutoFit/>
              </a:bodyPr>
              <a:lstStyle/>
              <a:p>
                <a:pPr marL="457200" indent="-457200">
                  <a:buFont typeface="Arial" panose="020B0604020202020204" pitchFamily="34" charset="0"/>
                  <a:buChar char="•"/>
                </a:pPr>
                <a:r>
                  <a:rPr lang="en-IN" sz="2800" dirty="0"/>
                  <a:t>Find </a:t>
                </a:r>
                <a14:m>
                  <m:oMath xmlns:m="http://schemas.openxmlformats.org/officeDocument/2006/math">
                    <m:acc>
                      <m:accPr>
                        <m:chr m:val="⃗"/>
                        <m:ctrlPr>
                          <a:rPr lang="en-IN" sz="2800" i="1" dirty="0" smtClean="0">
                            <a:solidFill>
                              <a:srgbClr val="836967"/>
                            </a:solidFill>
                            <a:latin typeface="Cambria Math" panose="02040503050406030204" pitchFamily="18" charset="0"/>
                          </a:rPr>
                        </m:ctrlPr>
                      </m:accPr>
                      <m:e>
                        <m:r>
                          <a:rPr lang="en-IN" sz="2800" i="1" dirty="0">
                            <a:latin typeface="Cambria Math" panose="02040503050406030204" pitchFamily="18" charset="0"/>
                          </a:rPr>
                          <m:t>𝛼</m:t>
                        </m:r>
                      </m:e>
                    </m:acc>
                    <m:r>
                      <a:rPr lang="en-IN" sz="2800" i="0" dirty="0">
                        <a:latin typeface="Cambria Math" panose="02040503050406030204" pitchFamily="18" charset="0"/>
                      </a:rPr>
                      <m:t>=</m:t>
                    </m:r>
                    <m:sSub>
                      <m:sSubPr>
                        <m:ctrlPr>
                          <a:rPr lang="en-IN" sz="2800" i="1" dirty="0">
                            <a:solidFill>
                              <a:srgbClr val="836967"/>
                            </a:solidFill>
                            <a:latin typeface="Cambria Math" panose="02040503050406030204" pitchFamily="18" charset="0"/>
                          </a:rPr>
                        </m:ctrlPr>
                      </m:sSubPr>
                      <m:e>
                        <m:r>
                          <a:rPr lang="en-IN" sz="2800" i="1" dirty="0">
                            <a:latin typeface="Cambria Math" panose="02040503050406030204" pitchFamily="18" charset="0"/>
                          </a:rPr>
                          <m:t>𝛼</m:t>
                        </m:r>
                      </m:e>
                      <m:sub>
                        <m:r>
                          <a:rPr lang="en-IN" sz="2800" i="0" dirty="0">
                            <a:latin typeface="Cambria Math" panose="02040503050406030204" pitchFamily="18" charset="0"/>
                          </a:rPr>
                          <m:t>1</m:t>
                        </m:r>
                        <m:r>
                          <a:rPr lang="en-US" sz="2800" b="0" i="0" dirty="0" smtClean="0">
                            <a:latin typeface="Cambria Math" panose="02040503050406030204" pitchFamily="18" charset="0"/>
                          </a:rPr>
                          <m:t>,</m:t>
                        </m:r>
                      </m:sub>
                    </m:sSub>
                    <m:sSub>
                      <m:sSubPr>
                        <m:ctrlPr>
                          <a:rPr lang="en-IN" sz="2800" i="1" dirty="0">
                            <a:solidFill>
                              <a:srgbClr val="836967"/>
                            </a:solidFill>
                            <a:latin typeface="Cambria Math" panose="02040503050406030204" pitchFamily="18" charset="0"/>
                          </a:rPr>
                        </m:ctrlPr>
                      </m:sSubPr>
                      <m:e>
                        <m:r>
                          <a:rPr lang="en-IN" sz="2800" i="1" dirty="0">
                            <a:latin typeface="Cambria Math" panose="02040503050406030204" pitchFamily="18" charset="0"/>
                          </a:rPr>
                          <m:t>𝛼</m:t>
                        </m:r>
                      </m:e>
                      <m:sub>
                        <m:r>
                          <a:rPr lang="en-IN" sz="2800" i="0" dirty="0">
                            <a:latin typeface="Cambria Math" panose="02040503050406030204" pitchFamily="18" charset="0"/>
                          </a:rPr>
                          <m:t>2</m:t>
                        </m:r>
                      </m:sub>
                    </m:sSub>
                    <m:r>
                      <a:rPr lang="en-IN" sz="2800" i="0" dirty="0">
                        <a:latin typeface="Cambria Math" panose="02040503050406030204" pitchFamily="18" charset="0"/>
                      </a:rPr>
                      <m:t>…</m:t>
                    </m:r>
                    <m:sSub>
                      <m:sSubPr>
                        <m:ctrlPr>
                          <a:rPr lang="en-IN" sz="2800" i="1" dirty="0">
                            <a:solidFill>
                              <a:srgbClr val="836967"/>
                            </a:solidFill>
                            <a:latin typeface="Cambria Math" panose="02040503050406030204" pitchFamily="18" charset="0"/>
                          </a:rPr>
                        </m:ctrlPr>
                      </m:sSubPr>
                      <m:e>
                        <m:r>
                          <a:rPr lang="en-IN" sz="2800" i="1" dirty="0">
                            <a:latin typeface="Cambria Math" panose="02040503050406030204" pitchFamily="18" charset="0"/>
                          </a:rPr>
                          <m:t>𝛼</m:t>
                        </m:r>
                      </m:e>
                      <m:sub>
                        <m:r>
                          <a:rPr lang="en-IN" sz="2800" b="0" i="1" dirty="0" smtClean="0">
                            <a:latin typeface="Cambria Math" panose="02040503050406030204" pitchFamily="18" charset="0"/>
                          </a:rPr>
                          <m:t>𝑛</m:t>
                        </m:r>
                      </m:sub>
                    </m:sSub>
                  </m:oMath>
                </a14:m>
                <a:r>
                  <a:rPr lang="en-IN" sz="2800" dirty="0"/>
                  <a:t> which maximizes</a:t>
                </a:r>
              </a:p>
              <a:p>
                <a:pPr/>
                <a14:m>
                  <m:oMathPara xmlns:m="http://schemas.openxmlformats.org/officeDocument/2006/math">
                    <m:oMathParaPr>
                      <m:jc m:val="centerGroup"/>
                    </m:oMathParaPr>
                    <m:oMath xmlns:m="http://schemas.openxmlformats.org/officeDocument/2006/math">
                      <m:r>
                        <a:rPr lang="en-IN" sz="2800" i="1" dirty="0" smtClean="0">
                          <a:latin typeface="Cambria Math" panose="02040503050406030204" pitchFamily="18" charset="0"/>
                        </a:rPr>
                        <m:t>𝜙</m:t>
                      </m:r>
                      <m:d>
                        <m:dPr>
                          <m:ctrlPr>
                            <a:rPr lang="en-IN" sz="2800" i="1" dirty="0">
                              <a:solidFill>
                                <a:srgbClr val="836967"/>
                              </a:solidFill>
                              <a:latin typeface="Cambria Math" panose="02040503050406030204" pitchFamily="18" charset="0"/>
                            </a:rPr>
                          </m:ctrlPr>
                        </m:dPr>
                        <m:e>
                          <m:acc>
                            <m:accPr>
                              <m:chr m:val="⃗"/>
                              <m:ctrlPr>
                                <a:rPr lang="en-IN" sz="2800" i="1" dirty="0">
                                  <a:solidFill>
                                    <a:srgbClr val="836967"/>
                                  </a:solidFill>
                                  <a:latin typeface="Cambria Math" panose="02040503050406030204" pitchFamily="18" charset="0"/>
                                </a:rPr>
                              </m:ctrlPr>
                            </m:accPr>
                            <m:e>
                              <m:r>
                                <a:rPr lang="en-IN" sz="2800" i="1" dirty="0">
                                  <a:latin typeface="Cambria Math" panose="02040503050406030204" pitchFamily="18" charset="0"/>
                                </a:rPr>
                                <m:t>𝛼</m:t>
                              </m:r>
                            </m:e>
                          </m:acc>
                        </m:e>
                      </m:d>
                      <m:r>
                        <a:rPr lang="en-IN" sz="2800" i="0" dirty="0">
                          <a:latin typeface="Cambria Math" panose="02040503050406030204" pitchFamily="18" charset="0"/>
                        </a:rPr>
                        <m:t>=</m:t>
                      </m:r>
                      <m:nary>
                        <m:naryPr>
                          <m:chr m:val="∑"/>
                          <m:limLoc m:val="undOvr"/>
                          <m:grow m:val="on"/>
                          <m:ctrlPr>
                            <a:rPr lang="en-IN" sz="2800" i="1" dirty="0">
                              <a:latin typeface="Cambria Math" panose="02040503050406030204" pitchFamily="18" charset="0"/>
                            </a:rPr>
                          </m:ctrlPr>
                        </m:naryPr>
                        <m:sub>
                          <m:r>
                            <a:rPr lang="en-IN" sz="2800" i="1" dirty="0">
                              <a:latin typeface="Cambria Math" panose="02040503050406030204" pitchFamily="18" charset="0"/>
                            </a:rPr>
                            <m:t>𝑖</m:t>
                          </m:r>
                          <m:r>
                            <a:rPr lang="en-IN" sz="2800" i="0" dirty="0">
                              <a:latin typeface="Cambria Math" panose="02040503050406030204" pitchFamily="18" charset="0"/>
                            </a:rPr>
                            <m:t>=1</m:t>
                          </m:r>
                        </m:sub>
                        <m:sup>
                          <m:r>
                            <a:rPr lang="en-IN" sz="2800" b="0" i="1" dirty="0" smtClean="0">
                              <a:latin typeface="Cambria Math" panose="02040503050406030204" pitchFamily="18" charset="0"/>
                            </a:rPr>
                            <m:t>𝑛</m:t>
                          </m:r>
                        </m:sup>
                        <m:e>
                          <m:sSub>
                            <m:sSubPr>
                              <m:ctrlPr>
                                <a:rPr lang="en-IN" sz="2800" i="1" dirty="0">
                                  <a:solidFill>
                                    <a:srgbClr val="836967"/>
                                  </a:solidFill>
                                  <a:latin typeface="Cambria Math" panose="02040503050406030204" pitchFamily="18" charset="0"/>
                                </a:rPr>
                              </m:ctrlPr>
                            </m:sSubPr>
                            <m:e>
                              <m:r>
                                <a:rPr lang="en-IN" sz="2800" i="1" dirty="0">
                                  <a:latin typeface="Cambria Math" panose="02040503050406030204" pitchFamily="18" charset="0"/>
                                </a:rPr>
                                <m:t>𝛼</m:t>
                              </m:r>
                            </m:e>
                            <m:sub>
                              <m:r>
                                <a:rPr lang="en-IN" sz="2800" i="1" dirty="0">
                                  <a:latin typeface="Cambria Math" panose="02040503050406030204" pitchFamily="18" charset="0"/>
                                </a:rPr>
                                <m:t>𝑖</m:t>
                              </m:r>
                            </m:sub>
                          </m:sSub>
                        </m:e>
                      </m:nary>
                      <m:r>
                        <a:rPr lang="en-IN" sz="2800" i="0" dirty="0">
                          <a:latin typeface="Cambria Math" panose="02040503050406030204" pitchFamily="18" charset="0"/>
                        </a:rPr>
                        <m:t>−</m:t>
                      </m:r>
                      <m:f>
                        <m:fPr>
                          <m:ctrlPr>
                            <a:rPr lang="en-IN" sz="2800" i="1" dirty="0">
                              <a:solidFill>
                                <a:srgbClr val="836967"/>
                              </a:solidFill>
                              <a:latin typeface="Cambria Math" panose="02040503050406030204" pitchFamily="18" charset="0"/>
                            </a:rPr>
                          </m:ctrlPr>
                        </m:fPr>
                        <m:num>
                          <m:r>
                            <a:rPr lang="en-IN" sz="2800" i="0" dirty="0">
                              <a:latin typeface="Cambria Math" panose="02040503050406030204" pitchFamily="18" charset="0"/>
                            </a:rPr>
                            <m:t>1</m:t>
                          </m:r>
                        </m:num>
                        <m:den>
                          <m:r>
                            <a:rPr lang="en-IN" sz="2800" i="0" dirty="0">
                              <a:latin typeface="Cambria Math" panose="02040503050406030204" pitchFamily="18" charset="0"/>
                            </a:rPr>
                            <m:t>2</m:t>
                          </m:r>
                        </m:den>
                      </m:f>
                      <m:nary>
                        <m:naryPr>
                          <m:chr m:val="∑"/>
                          <m:limLoc m:val="undOvr"/>
                          <m:grow m:val="on"/>
                          <m:ctrlPr>
                            <a:rPr lang="en-IN" sz="2800" i="1" dirty="0">
                              <a:latin typeface="Cambria Math" panose="02040503050406030204" pitchFamily="18" charset="0"/>
                            </a:rPr>
                          </m:ctrlPr>
                        </m:naryPr>
                        <m:sub>
                          <m:r>
                            <a:rPr lang="en-IN" sz="2800" i="1" dirty="0">
                              <a:latin typeface="Cambria Math" panose="02040503050406030204" pitchFamily="18" charset="0"/>
                            </a:rPr>
                            <m:t>𝑖</m:t>
                          </m:r>
                          <m:r>
                            <a:rPr lang="en-IN" sz="2800" i="0" dirty="0">
                              <a:latin typeface="Cambria Math" panose="02040503050406030204" pitchFamily="18" charset="0"/>
                            </a:rPr>
                            <m:t>=1</m:t>
                          </m:r>
                          <m:r>
                            <a:rPr lang="en-IN" sz="2800" i="1" dirty="0">
                              <a:latin typeface="Cambria Math" panose="02040503050406030204" pitchFamily="18" charset="0"/>
                            </a:rPr>
                            <m:t>𝑗</m:t>
                          </m:r>
                          <m:r>
                            <a:rPr lang="en-IN" sz="2800" i="0" dirty="0">
                              <a:latin typeface="Cambria Math" panose="02040503050406030204" pitchFamily="18" charset="0"/>
                            </a:rPr>
                            <m:t>=1</m:t>
                          </m:r>
                        </m:sub>
                        <m:sup>
                          <m:r>
                            <a:rPr lang="en-IN" sz="2800" b="0" i="1" dirty="0" smtClean="0">
                              <a:latin typeface="Cambria Math" panose="02040503050406030204" pitchFamily="18" charset="0"/>
                            </a:rPr>
                            <m:t>𝑛</m:t>
                          </m:r>
                        </m:sup>
                        <m:e>
                          <m:sSub>
                            <m:sSubPr>
                              <m:ctrlPr>
                                <a:rPr lang="en-IN" sz="2800" i="1" dirty="0">
                                  <a:solidFill>
                                    <a:srgbClr val="836967"/>
                                  </a:solidFill>
                                  <a:latin typeface="Cambria Math" panose="02040503050406030204" pitchFamily="18" charset="0"/>
                                </a:rPr>
                              </m:ctrlPr>
                            </m:sSubPr>
                            <m:e>
                              <m:r>
                                <a:rPr lang="en-IN" sz="2800" i="1" dirty="0">
                                  <a:latin typeface="Cambria Math" panose="02040503050406030204" pitchFamily="18" charset="0"/>
                                </a:rPr>
                                <m:t>𝛼</m:t>
                              </m:r>
                            </m:e>
                            <m:sub>
                              <m:r>
                                <a:rPr lang="en-IN" sz="2800" i="1" dirty="0">
                                  <a:latin typeface="Cambria Math" panose="02040503050406030204" pitchFamily="18" charset="0"/>
                                </a:rPr>
                                <m:t>𝑖</m:t>
                              </m:r>
                            </m:sub>
                          </m:sSub>
                          <m:sSub>
                            <m:sSubPr>
                              <m:ctrlPr>
                                <a:rPr lang="en-IN" sz="2800" i="1" dirty="0">
                                  <a:solidFill>
                                    <a:srgbClr val="836967"/>
                                  </a:solidFill>
                                  <a:latin typeface="Cambria Math" panose="02040503050406030204" pitchFamily="18" charset="0"/>
                                </a:rPr>
                              </m:ctrlPr>
                            </m:sSubPr>
                            <m:e>
                              <m:r>
                                <a:rPr lang="en-IN" sz="2800" i="1" dirty="0">
                                  <a:latin typeface="Cambria Math" panose="02040503050406030204" pitchFamily="18" charset="0"/>
                                </a:rPr>
                                <m:t>𝛼</m:t>
                              </m:r>
                            </m:e>
                            <m:sub>
                              <m:r>
                                <a:rPr lang="en-IN" sz="2800" i="1" dirty="0">
                                  <a:latin typeface="Cambria Math" panose="02040503050406030204" pitchFamily="18" charset="0"/>
                                </a:rPr>
                                <m:t>𝑗</m:t>
                              </m:r>
                            </m:sub>
                          </m:sSub>
                          <m:sSub>
                            <m:sSubPr>
                              <m:ctrlPr>
                                <a:rPr lang="en-IN" sz="2800" i="1" dirty="0">
                                  <a:solidFill>
                                    <a:srgbClr val="836967"/>
                                  </a:solidFill>
                                  <a:latin typeface="Cambria Math" panose="02040503050406030204" pitchFamily="18" charset="0"/>
                                </a:rPr>
                              </m:ctrlPr>
                            </m:sSubPr>
                            <m:e>
                              <m:r>
                                <a:rPr lang="en-IN" sz="2800" i="1" dirty="0">
                                  <a:latin typeface="Cambria Math" panose="02040503050406030204" pitchFamily="18" charset="0"/>
                                </a:rPr>
                                <m:t>𝑦</m:t>
                              </m:r>
                            </m:e>
                            <m:sub>
                              <m:r>
                                <a:rPr lang="en-IN" sz="2800" i="1" dirty="0">
                                  <a:latin typeface="Cambria Math" panose="02040503050406030204" pitchFamily="18" charset="0"/>
                                </a:rPr>
                                <m:t>𝑖</m:t>
                              </m:r>
                            </m:sub>
                          </m:sSub>
                          <m:sSub>
                            <m:sSubPr>
                              <m:ctrlPr>
                                <a:rPr lang="en-IN" sz="2800" i="1" dirty="0">
                                  <a:solidFill>
                                    <a:srgbClr val="836967"/>
                                  </a:solidFill>
                                  <a:latin typeface="Cambria Math" panose="02040503050406030204" pitchFamily="18" charset="0"/>
                                </a:rPr>
                              </m:ctrlPr>
                            </m:sSubPr>
                            <m:e>
                              <m:r>
                                <a:rPr lang="en-IN" sz="2800" i="1" dirty="0">
                                  <a:latin typeface="Cambria Math" panose="02040503050406030204" pitchFamily="18" charset="0"/>
                                </a:rPr>
                                <m:t>𝑦</m:t>
                              </m:r>
                            </m:e>
                            <m:sub>
                              <m:r>
                                <a:rPr lang="en-IN" sz="2800" i="1" dirty="0">
                                  <a:latin typeface="Cambria Math" panose="02040503050406030204" pitchFamily="18" charset="0"/>
                                </a:rPr>
                                <m:t>𝑗</m:t>
                              </m:r>
                            </m:sub>
                          </m:sSub>
                          <m:d>
                            <m:dPr>
                              <m:ctrlPr>
                                <a:rPr lang="en-IN" sz="2800" i="1" dirty="0">
                                  <a:solidFill>
                                    <a:srgbClr val="836967"/>
                                  </a:solidFill>
                                  <a:latin typeface="Cambria Math" panose="02040503050406030204" pitchFamily="18" charset="0"/>
                                </a:rPr>
                              </m:ctrlPr>
                            </m:dPr>
                            <m:e>
                              <m:sSub>
                                <m:sSubPr>
                                  <m:ctrlPr>
                                    <a:rPr lang="en-IN" sz="2800" i="1" dirty="0">
                                      <a:solidFill>
                                        <a:srgbClr val="836967"/>
                                      </a:solidFill>
                                      <a:latin typeface="Cambria Math" panose="02040503050406030204" pitchFamily="18" charset="0"/>
                                    </a:rPr>
                                  </m:ctrlPr>
                                </m:sSubPr>
                                <m:e>
                                  <m:acc>
                                    <m:accPr>
                                      <m:chr m:val="⃗"/>
                                      <m:ctrlPr>
                                        <a:rPr lang="en-IN" sz="2800" i="1" dirty="0">
                                          <a:solidFill>
                                            <a:srgbClr val="836967"/>
                                          </a:solidFill>
                                          <a:latin typeface="Cambria Math" panose="02040503050406030204" pitchFamily="18" charset="0"/>
                                        </a:rPr>
                                      </m:ctrlPr>
                                    </m:accPr>
                                    <m:e>
                                      <m:r>
                                        <a:rPr lang="en-IN" sz="2800" i="1" dirty="0">
                                          <a:latin typeface="Cambria Math" panose="02040503050406030204" pitchFamily="18" charset="0"/>
                                        </a:rPr>
                                        <m:t>𝑥</m:t>
                                      </m:r>
                                    </m:e>
                                  </m:acc>
                                </m:e>
                                <m:sub>
                                  <m:r>
                                    <a:rPr lang="en-IN" sz="2800" i="1" dirty="0">
                                      <a:latin typeface="Cambria Math" panose="02040503050406030204" pitchFamily="18" charset="0"/>
                                    </a:rPr>
                                    <m:t>𝑖</m:t>
                                  </m:r>
                                </m:sub>
                              </m:sSub>
                              <m:r>
                                <a:rPr lang="en-IN" sz="2800" i="0" dirty="0">
                                  <a:latin typeface="Cambria Math" panose="02040503050406030204" pitchFamily="18" charset="0"/>
                                </a:rPr>
                                <m:t>⋅</m:t>
                              </m:r>
                              <m:acc>
                                <m:accPr>
                                  <m:chr m:val="⃗"/>
                                  <m:ctrlPr>
                                    <a:rPr lang="en-IN" sz="2800" i="1" dirty="0">
                                      <a:solidFill>
                                        <a:srgbClr val="836967"/>
                                      </a:solidFill>
                                      <a:latin typeface="Cambria Math" panose="02040503050406030204" pitchFamily="18" charset="0"/>
                                    </a:rPr>
                                  </m:ctrlPr>
                                </m:accPr>
                                <m:e>
                                  <m:sSub>
                                    <m:sSubPr>
                                      <m:ctrlPr>
                                        <a:rPr lang="en-IN" sz="2800" i="1" dirty="0">
                                          <a:solidFill>
                                            <a:srgbClr val="836967"/>
                                          </a:solidFill>
                                          <a:latin typeface="Cambria Math" panose="02040503050406030204" pitchFamily="18" charset="0"/>
                                        </a:rPr>
                                      </m:ctrlPr>
                                    </m:sSubPr>
                                    <m:e>
                                      <m:r>
                                        <a:rPr lang="en-IN" sz="2800" i="1" dirty="0">
                                          <a:latin typeface="Cambria Math" panose="02040503050406030204" pitchFamily="18" charset="0"/>
                                        </a:rPr>
                                        <m:t>𝑥</m:t>
                                      </m:r>
                                    </m:e>
                                    <m:sub>
                                      <m:r>
                                        <a:rPr lang="en-IN" sz="2800" i="1" dirty="0">
                                          <a:latin typeface="Cambria Math" panose="02040503050406030204" pitchFamily="18" charset="0"/>
                                        </a:rPr>
                                        <m:t>𝑗</m:t>
                                      </m:r>
                                    </m:sub>
                                  </m:sSub>
                                </m:e>
                              </m:acc>
                            </m:e>
                          </m:d>
                        </m:e>
                      </m:nary>
                    </m:oMath>
                  </m:oMathPara>
                </a14:m>
                <a:endParaRPr lang="en-US" sz="2800" dirty="0"/>
              </a:p>
              <a:p>
                <a:pPr marL="457200" indent="-457200">
                  <a:buFont typeface="Arial" panose="020B0604020202020204" pitchFamily="34" charset="0"/>
                  <a:buChar char="•"/>
                </a:pPr>
                <a:r>
                  <a:rPr lang="en-IN" sz="2800" dirty="0"/>
                  <a:t>Subject to,</a:t>
                </a:r>
                <a14:m>
                  <m:oMath xmlns:m="http://schemas.openxmlformats.org/officeDocument/2006/math">
                    <m:nary>
                      <m:naryPr>
                        <m:chr m:val="∑"/>
                        <m:limLoc m:val="undOvr"/>
                        <m:grow m:val="on"/>
                        <m:ctrlPr>
                          <a:rPr lang="en-IN" sz="2800" i="1" dirty="0" smtClean="0">
                            <a:latin typeface="Cambria Math" panose="02040503050406030204" pitchFamily="18" charset="0"/>
                          </a:rPr>
                        </m:ctrlPr>
                      </m:naryPr>
                      <m:sub>
                        <m:r>
                          <a:rPr lang="en-IN" sz="2800" i="0" dirty="0">
                            <a:latin typeface="Cambria Math" panose="02040503050406030204" pitchFamily="18" charset="0"/>
                          </a:rPr>
                          <m:t>ⅈ=1</m:t>
                        </m:r>
                      </m:sub>
                      <m:sup>
                        <m:r>
                          <a:rPr lang="en-IN" sz="2800" b="0" i="1" dirty="0" smtClean="0">
                            <a:latin typeface="Cambria Math" panose="02040503050406030204" pitchFamily="18" charset="0"/>
                          </a:rPr>
                          <m:t>𝑛</m:t>
                        </m:r>
                      </m:sup>
                      <m:e>
                        <m:sSub>
                          <m:sSubPr>
                            <m:ctrlPr>
                              <a:rPr lang="en-IN" sz="2800" i="1" dirty="0">
                                <a:solidFill>
                                  <a:srgbClr val="836967"/>
                                </a:solidFill>
                                <a:latin typeface="Cambria Math" panose="02040503050406030204" pitchFamily="18" charset="0"/>
                              </a:rPr>
                            </m:ctrlPr>
                          </m:sSubPr>
                          <m:e>
                            <m:r>
                              <a:rPr lang="en-IN" sz="2800" i="1" dirty="0">
                                <a:latin typeface="Cambria Math" panose="02040503050406030204" pitchFamily="18" charset="0"/>
                              </a:rPr>
                              <m:t>𝑎</m:t>
                            </m:r>
                          </m:e>
                          <m:sub>
                            <m:r>
                              <a:rPr lang="en-IN" sz="2800" i="1" dirty="0">
                                <a:latin typeface="Cambria Math" panose="02040503050406030204" pitchFamily="18" charset="0"/>
                              </a:rPr>
                              <m:t>𝑖</m:t>
                            </m:r>
                          </m:sub>
                        </m:sSub>
                        <m:sSub>
                          <m:sSubPr>
                            <m:ctrlPr>
                              <a:rPr lang="en-IN" sz="2800" i="1" dirty="0">
                                <a:solidFill>
                                  <a:srgbClr val="836967"/>
                                </a:solidFill>
                                <a:latin typeface="Cambria Math" panose="02040503050406030204" pitchFamily="18" charset="0"/>
                              </a:rPr>
                            </m:ctrlPr>
                          </m:sSubPr>
                          <m:e>
                            <m:r>
                              <a:rPr lang="en-IN" sz="2800" i="1" dirty="0">
                                <a:latin typeface="Cambria Math" panose="02040503050406030204" pitchFamily="18" charset="0"/>
                              </a:rPr>
                              <m:t>𝑦</m:t>
                            </m:r>
                          </m:e>
                          <m:sub>
                            <m:r>
                              <a:rPr lang="en-IN" sz="2800" i="1" dirty="0">
                                <a:latin typeface="Cambria Math" panose="02040503050406030204" pitchFamily="18" charset="0"/>
                              </a:rPr>
                              <m:t>𝑖</m:t>
                            </m:r>
                          </m:sub>
                        </m:sSub>
                      </m:e>
                    </m:nary>
                    <m:r>
                      <a:rPr lang="en-IN" sz="2800" i="0" dirty="0">
                        <a:latin typeface="Cambria Math" panose="02040503050406030204" pitchFamily="18" charset="0"/>
                      </a:rPr>
                      <m:t>=0</m:t>
                    </m:r>
                  </m:oMath>
                </a14:m>
                <a:endParaRPr lang="en-US" sz="2800" dirty="0"/>
              </a:p>
              <a:p>
                <a:endParaRPr lang="en-US" sz="2800" dirty="0"/>
              </a:p>
              <a:p>
                <a:pPr marL="457200" indent="-457200">
                  <a:buFont typeface="Arial" panose="020B0604020202020204" pitchFamily="34" charset="0"/>
                  <a:buChar char="•"/>
                </a:pPr>
                <a:r>
                  <a:rPr lang="en-IN" sz="2800" dirty="0"/>
                  <a:t>Compute,</a:t>
                </a:r>
              </a:p>
              <a:p>
                <a:pPr/>
                <a14:m>
                  <m:oMathPara xmlns:m="http://schemas.openxmlformats.org/officeDocument/2006/math">
                    <m:oMathParaPr>
                      <m:jc m:val="centerGroup"/>
                    </m:oMathParaPr>
                    <m:oMath xmlns:m="http://schemas.openxmlformats.org/officeDocument/2006/math">
                      <m:acc>
                        <m:accPr>
                          <m:chr m:val="⃗"/>
                          <m:ctrlPr>
                            <a:rPr lang="en-IN" sz="2800" i="1" dirty="0" smtClean="0">
                              <a:solidFill>
                                <a:schemeClr val="tx1"/>
                              </a:solidFill>
                              <a:latin typeface="Cambria Math" panose="02040503050406030204" pitchFamily="18" charset="0"/>
                            </a:rPr>
                          </m:ctrlPr>
                        </m:accPr>
                        <m:e>
                          <m:r>
                            <a:rPr lang="en-US" sz="2800" b="0" i="1" dirty="0" smtClean="0">
                              <a:solidFill>
                                <a:schemeClr val="tx1"/>
                              </a:solidFill>
                              <a:latin typeface="Cambria Math" panose="02040503050406030204" pitchFamily="18" charset="0"/>
                            </a:rPr>
                            <m:t>𝑤</m:t>
                          </m:r>
                        </m:e>
                      </m:acc>
                      <m:r>
                        <a:rPr lang="en-IN" sz="2800" i="0" dirty="0">
                          <a:solidFill>
                            <a:schemeClr val="tx1"/>
                          </a:solidFill>
                          <a:latin typeface="Cambria Math" panose="02040503050406030204" pitchFamily="18" charset="0"/>
                        </a:rPr>
                        <m:t>=</m:t>
                      </m:r>
                      <m:nary>
                        <m:naryPr>
                          <m:chr m:val="∑"/>
                          <m:limLoc m:val="undOvr"/>
                          <m:grow m:val="on"/>
                          <m:ctrlPr>
                            <a:rPr lang="en-IN" sz="2800" i="1" dirty="0">
                              <a:solidFill>
                                <a:schemeClr val="tx1"/>
                              </a:solidFill>
                              <a:latin typeface="Cambria Math" panose="02040503050406030204" pitchFamily="18" charset="0"/>
                            </a:rPr>
                          </m:ctrlPr>
                        </m:naryPr>
                        <m:sub>
                          <m:r>
                            <a:rPr lang="en-IN" sz="2800" i="1" dirty="0">
                              <a:solidFill>
                                <a:schemeClr val="tx1"/>
                              </a:solidFill>
                              <a:latin typeface="Cambria Math" panose="02040503050406030204" pitchFamily="18" charset="0"/>
                            </a:rPr>
                            <m:t>𝑖</m:t>
                          </m:r>
                          <m:r>
                            <a:rPr lang="en-IN" sz="2800" dirty="0">
                              <a:solidFill>
                                <a:schemeClr val="tx1"/>
                              </a:solidFill>
                              <a:latin typeface="Cambria Math" panose="02040503050406030204" pitchFamily="18" charset="0"/>
                              <a:ea typeface="Cambria Math" panose="02040503050406030204" pitchFamily="18" charset="0"/>
                            </a:rPr>
                            <m:t>=</m:t>
                          </m:r>
                          <m:r>
                            <a:rPr lang="en-IN" sz="2800" i="0" dirty="0">
                              <a:solidFill>
                                <a:schemeClr val="tx1"/>
                              </a:solidFill>
                              <a:latin typeface="Cambria Math" panose="02040503050406030204" pitchFamily="18" charset="0"/>
                            </a:rPr>
                            <m:t>1</m:t>
                          </m:r>
                        </m:sub>
                        <m:sup>
                          <m:r>
                            <a:rPr lang="en-IN" sz="2800" b="0" i="1" dirty="0" smtClean="0">
                              <a:solidFill>
                                <a:schemeClr val="tx1"/>
                              </a:solidFill>
                              <a:latin typeface="Cambria Math" panose="02040503050406030204" pitchFamily="18" charset="0"/>
                            </a:rPr>
                            <m:t>𝑛</m:t>
                          </m:r>
                        </m:sup>
                        <m:e>
                          <m:sSub>
                            <m:sSubPr>
                              <m:ctrlPr>
                                <a:rPr lang="en-IN" sz="2800" i="1" dirty="0">
                                  <a:solidFill>
                                    <a:schemeClr val="tx1"/>
                                  </a:solidFill>
                                  <a:latin typeface="Cambria Math" panose="02040503050406030204" pitchFamily="18" charset="0"/>
                                </a:rPr>
                              </m:ctrlPr>
                            </m:sSubPr>
                            <m:e>
                              <m:r>
                                <a:rPr lang="en-IN" sz="2800" i="1" dirty="0">
                                  <a:solidFill>
                                    <a:schemeClr val="tx1"/>
                                  </a:solidFill>
                                  <a:latin typeface="Cambria Math" panose="02040503050406030204" pitchFamily="18" charset="0"/>
                                </a:rPr>
                                <m:t>𝛼</m:t>
                              </m:r>
                            </m:e>
                            <m:sub>
                              <m:r>
                                <a:rPr lang="en-IN" sz="2800" i="1" dirty="0">
                                  <a:solidFill>
                                    <a:schemeClr val="tx1"/>
                                  </a:solidFill>
                                  <a:latin typeface="Cambria Math" panose="02040503050406030204" pitchFamily="18" charset="0"/>
                                </a:rPr>
                                <m:t>𝑖</m:t>
                              </m:r>
                            </m:sub>
                          </m:sSub>
                          <m:sSub>
                            <m:sSubPr>
                              <m:ctrlPr>
                                <a:rPr lang="en-IN" sz="2800" i="1" dirty="0">
                                  <a:solidFill>
                                    <a:schemeClr val="tx1"/>
                                  </a:solidFill>
                                  <a:latin typeface="Cambria Math" panose="02040503050406030204" pitchFamily="18" charset="0"/>
                                </a:rPr>
                              </m:ctrlPr>
                            </m:sSubPr>
                            <m:e>
                              <m:r>
                                <a:rPr lang="en-IN" sz="2800" i="1" dirty="0">
                                  <a:solidFill>
                                    <a:schemeClr val="tx1"/>
                                  </a:solidFill>
                                  <a:latin typeface="Cambria Math" panose="02040503050406030204" pitchFamily="18" charset="0"/>
                                </a:rPr>
                                <m:t>𝑦</m:t>
                              </m:r>
                            </m:e>
                            <m:sub>
                              <m:r>
                                <a:rPr lang="en-IN" sz="2800" i="1" dirty="0">
                                  <a:solidFill>
                                    <a:schemeClr val="tx1"/>
                                  </a:solidFill>
                                  <a:latin typeface="Cambria Math" panose="02040503050406030204" pitchFamily="18" charset="0"/>
                                </a:rPr>
                                <m:t>𝑖</m:t>
                              </m:r>
                            </m:sub>
                          </m:sSub>
                          <m:sSub>
                            <m:sSubPr>
                              <m:ctrlPr>
                                <a:rPr lang="en-IN" sz="2800" i="1" dirty="0">
                                  <a:solidFill>
                                    <a:schemeClr val="tx1"/>
                                  </a:solidFill>
                                  <a:latin typeface="Cambria Math" panose="02040503050406030204" pitchFamily="18" charset="0"/>
                                </a:rPr>
                              </m:ctrlPr>
                            </m:sSubPr>
                            <m:e>
                              <m:acc>
                                <m:accPr>
                                  <m:chr m:val="⃗"/>
                                  <m:ctrlPr>
                                    <a:rPr lang="en-IN" sz="2800" i="1" dirty="0">
                                      <a:solidFill>
                                        <a:schemeClr val="tx1"/>
                                      </a:solidFill>
                                      <a:latin typeface="Cambria Math" panose="02040503050406030204" pitchFamily="18" charset="0"/>
                                    </a:rPr>
                                  </m:ctrlPr>
                                </m:accPr>
                                <m:e>
                                  <m:r>
                                    <a:rPr lang="en-IN" sz="2800" i="1" dirty="0">
                                      <a:solidFill>
                                        <a:schemeClr val="tx1"/>
                                      </a:solidFill>
                                      <a:latin typeface="Cambria Math" panose="02040503050406030204" pitchFamily="18" charset="0"/>
                                    </a:rPr>
                                    <m:t>𝑥</m:t>
                                  </m:r>
                                </m:e>
                              </m:acc>
                            </m:e>
                            <m:sub>
                              <m:r>
                                <a:rPr lang="en-IN" sz="2800" i="1" dirty="0">
                                  <a:solidFill>
                                    <a:schemeClr val="tx1"/>
                                  </a:solidFill>
                                  <a:latin typeface="Cambria Math" panose="02040503050406030204" pitchFamily="18" charset="0"/>
                                </a:rPr>
                                <m:t>𝑖</m:t>
                              </m:r>
                            </m:sub>
                          </m:sSub>
                        </m:e>
                      </m:nary>
                    </m:oMath>
                  </m:oMathPara>
                </a14:m>
                <a:endParaRPr lang="en-IN" sz="2800" dirty="0"/>
              </a:p>
              <a:p>
                <a:pPr marL="457200" indent="-457200">
                  <a:buFont typeface="Arial" panose="020B0604020202020204" pitchFamily="34" charset="0"/>
                  <a:buChar char="•"/>
                </a:pPr>
                <a:r>
                  <a:rPr lang="en-IN" sz="2800" dirty="0"/>
                  <a:t>Compute</a:t>
                </a:r>
              </a:p>
              <a:p>
                <a14:m>
                  <m:oMath xmlns:m="http://schemas.openxmlformats.org/officeDocument/2006/math">
                    <m:r>
                      <a:rPr lang="en-US" sz="2800" b="0" i="1" dirty="0" smtClean="0">
                        <a:latin typeface="Cambria Math" panose="02040503050406030204" pitchFamily="18" charset="0"/>
                      </a:rPr>
                      <m:t>                                        </m:t>
                    </m:r>
                    <m:r>
                      <a:rPr lang="en-IN" sz="2800" i="1" dirty="0" smtClean="0">
                        <a:latin typeface="Cambria Math" panose="02040503050406030204" pitchFamily="18" charset="0"/>
                      </a:rPr>
                      <m:t>𝑏</m:t>
                    </m:r>
                    <m:r>
                      <a:rPr lang="en-IN" sz="2800" i="0" dirty="0">
                        <a:latin typeface="Cambria Math" panose="02040503050406030204" pitchFamily="18" charset="0"/>
                      </a:rPr>
                      <m:t>=</m:t>
                    </m:r>
                    <m:f>
                      <m:fPr>
                        <m:ctrlPr>
                          <a:rPr lang="en-IN" sz="2800" i="1" dirty="0">
                            <a:solidFill>
                              <a:srgbClr val="836967"/>
                            </a:solidFill>
                            <a:latin typeface="Cambria Math" panose="02040503050406030204" pitchFamily="18" charset="0"/>
                          </a:rPr>
                        </m:ctrlPr>
                      </m:fPr>
                      <m:num>
                        <m:r>
                          <a:rPr lang="en-IN" sz="2800" i="0" dirty="0">
                            <a:latin typeface="Cambria Math" panose="02040503050406030204" pitchFamily="18" charset="0"/>
                          </a:rPr>
                          <m:t>1</m:t>
                        </m:r>
                      </m:num>
                      <m:den>
                        <m:r>
                          <a:rPr lang="en-IN" sz="2800" i="0" dirty="0">
                            <a:latin typeface="Cambria Math" panose="02040503050406030204" pitchFamily="18" charset="0"/>
                          </a:rPr>
                          <m:t>2</m:t>
                        </m:r>
                      </m:den>
                    </m:f>
                    <m:func>
                      <m:funcPr>
                        <m:ctrlPr>
                          <a:rPr lang="en-US" sz="2800" b="0" i="1" dirty="0" smtClean="0">
                            <a:latin typeface="Cambria Math" panose="02040503050406030204" pitchFamily="18" charset="0"/>
                          </a:rPr>
                        </m:ctrlPr>
                      </m:funcPr>
                      <m:fName>
                        <m:r>
                          <a:rPr lang="en-US" sz="2800" b="0" i="0" dirty="0" smtClean="0">
                            <a:latin typeface="Cambria Math" panose="02040503050406030204" pitchFamily="18" charset="0"/>
                          </a:rPr>
                          <m:t>(</m:t>
                        </m:r>
                        <m:r>
                          <m:rPr>
                            <m:sty m:val="p"/>
                          </m:rPr>
                          <a:rPr lang="en-US" sz="2800" b="0" i="0" dirty="0" smtClean="0">
                            <a:latin typeface="Cambria Math" panose="02040503050406030204" pitchFamily="18" charset="0"/>
                          </a:rPr>
                          <m:t>min</m:t>
                        </m:r>
                      </m:fName>
                      <m:e>
                        <m:r>
                          <a:rPr lang="en-US" sz="2800" b="0" i="1" baseline="-25000" dirty="0" smtClean="0">
                            <a:latin typeface="Cambria Math" panose="02040503050406030204" pitchFamily="18" charset="0"/>
                          </a:rPr>
                          <m:t>𝑖</m:t>
                        </m:r>
                        <m:r>
                          <a:rPr lang="en-US" sz="2800" b="0" i="1" baseline="-25000" dirty="0" smtClean="0">
                            <a:latin typeface="Cambria Math" panose="02040503050406030204" pitchFamily="18" charset="0"/>
                          </a:rPr>
                          <m:t>:</m:t>
                        </m:r>
                        <m:r>
                          <a:rPr lang="en-US" sz="2800" b="0" i="1" baseline="-25000" dirty="0" smtClean="0">
                            <a:latin typeface="Cambria Math" panose="02040503050406030204" pitchFamily="18" charset="0"/>
                          </a:rPr>
                          <m:t>𝑦</m:t>
                        </m:r>
                        <m:r>
                          <a:rPr lang="en-US" sz="2800" b="0" i="1" baseline="-25000" dirty="0" smtClean="0">
                            <a:latin typeface="Cambria Math" panose="02040503050406030204" pitchFamily="18" charset="0"/>
                          </a:rPr>
                          <m:t>=+1</m:t>
                        </m:r>
                      </m:e>
                    </m:func>
                    <m:d>
                      <m:dPr>
                        <m:ctrlPr>
                          <a:rPr lang="en-IN" sz="2800" i="1" dirty="0">
                            <a:solidFill>
                              <a:srgbClr val="836967"/>
                            </a:solidFill>
                            <a:latin typeface="Cambria Math" panose="02040503050406030204" pitchFamily="18" charset="0"/>
                          </a:rPr>
                        </m:ctrlPr>
                      </m:dPr>
                      <m:e>
                        <m:acc>
                          <m:accPr>
                            <m:chr m:val="⃗"/>
                            <m:ctrlPr>
                              <a:rPr lang="en-IN" sz="2800" i="1" dirty="0">
                                <a:solidFill>
                                  <a:srgbClr val="836967"/>
                                </a:solidFill>
                                <a:latin typeface="Cambria Math" panose="02040503050406030204" pitchFamily="18" charset="0"/>
                              </a:rPr>
                            </m:ctrlPr>
                          </m:accPr>
                          <m:e>
                            <m:r>
                              <a:rPr lang="en-IN" sz="2800" i="1" dirty="0">
                                <a:latin typeface="Cambria Math" panose="02040503050406030204" pitchFamily="18" charset="0"/>
                              </a:rPr>
                              <m:t>𝑤</m:t>
                            </m:r>
                          </m:e>
                        </m:acc>
                        <m:sSub>
                          <m:sSubPr>
                            <m:ctrlPr>
                              <a:rPr lang="en-IN" sz="2800" i="1" dirty="0">
                                <a:solidFill>
                                  <a:srgbClr val="836967"/>
                                </a:solidFill>
                                <a:latin typeface="Cambria Math" panose="02040503050406030204" pitchFamily="18" charset="0"/>
                              </a:rPr>
                            </m:ctrlPr>
                          </m:sSubPr>
                          <m:e>
                            <m:acc>
                              <m:accPr>
                                <m:chr m:val="⃗"/>
                                <m:ctrlPr>
                                  <a:rPr lang="en-IN" sz="2800" i="1" dirty="0">
                                    <a:solidFill>
                                      <a:srgbClr val="836967"/>
                                    </a:solidFill>
                                    <a:latin typeface="Cambria Math" panose="02040503050406030204" pitchFamily="18" charset="0"/>
                                  </a:rPr>
                                </m:ctrlPr>
                              </m:accPr>
                              <m:e>
                                <m:r>
                                  <a:rPr lang="en-IN" sz="2800" i="1" dirty="0">
                                    <a:latin typeface="Cambria Math" panose="02040503050406030204" pitchFamily="18" charset="0"/>
                                  </a:rPr>
                                  <m:t>𝑥</m:t>
                                </m:r>
                              </m:e>
                            </m:acc>
                          </m:e>
                          <m:sub>
                            <m:r>
                              <a:rPr lang="en-IN" sz="2800" i="1" dirty="0">
                                <a:latin typeface="Cambria Math" panose="02040503050406030204" pitchFamily="18" charset="0"/>
                              </a:rPr>
                              <m:t>𝑖</m:t>
                            </m:r>
                          </m:sub>
                        </m:sSub>
                      </m:e>
                    </m:d>
                    <m:r>
                      <a:rPr lang="en-IN" sz="2800" i="0" dirty="0">
                        <a:latin typeface="Cambria Math" panose="02040503050406030204" pitchFamily="18" charset="0"/>
                      </a:rPr>
                      <m:t>+</m:t>
                    </m:r>
                  </m:oMath>
                </a14:m>
                <a:r>
                  <a:rPr lang="en-US" sz="2800" dirty="0"/>
                  <a:t> </a:t>
                </a:r>
                <a14:m>
                  <m:oMath xmlns:m="http://schemas.openxmlformats.org/officeDocument/2006/math">
                    <m:func>
                      <m:funcPr>
                        <m:ctrlPr>
                          <a:rPr lang="en-US" sz="2800" i="1" dirty="0">
                            <a:latin typeface="Cambria Math" panose="02040503050406030204" pitchFamily="18" charset="0"/>
                          </a:rPr>
                        </m:ctrlPr>
                      </m:funcPr>
                      <m:fName>
                        <m:r>
                          <m:rPr>
                            <m:sty m:val="p"/>
                          </m:rPr>
                          <a:rPr lang="en-US" sz="2800" dirty="0">
                            <a:latin typeface="Cambria Math" panose="02040503050406030204" pitchFamily="18" charset="0"/>
                          </a:rPr>
                          <m:t>m</m:t>
                        </m:r>
                        <m:r>
                          <a:rPr lang="en-US" sz="2800" b="0" i="1" dirty="0" smtClean="0">
                            <a:latin typeface="Cambria Math" panose="02040503050406030204" pitchFamily="18" charset="0"/>
                          </a:rPr>
                          <m:t>𝑎𝑥</m:t>
                        </m:r>
                      </m:fName>
                      <m:e>
                        <m:r>
                          <a:rPr lang="en-US" sz="2800" i="1" baseline="-25000" dirty="0">
                            <a:latin typeface="Cambria Math" panose="02040503050406030204" pitchFamily="18" charset="0"/>
                          </a:rPr>
                          <m:t>𝑖</m:t>
                        </m:r>
                        <m:r>
                          <a:rPr lang="en-US" sz="2800" i="1" baseline="-25000" dirty="0">
                            <a:latin typeface="Cambria Math" panose="02040503050406030204" pitchFamily="18" charset="0"/>
                          </a:rPr>
                          <m:t>:</m:t>
                        </m:r>
                        <m:r>
                          <a:rPr lang="en-US" sz="2800" i="1" baseline="-25000" dirty="0">
                            <a:latin typeface="Cambria Math" panose="02040503050406030204" pitchFamily="18" charset="0"/>
                          </a:rPr>
                          <m:t>𝑦</m:t>
                        </m:r>
                        <m:r>
                          <a:rPr lang="en-US" sz="2800" i="1" baseline="-25000" dirty="0">
                            <a:latin typeface="Cambria Math" panose="02040503050406030204" pitchFamily="18" charset="0"/>
                          </a:rPr>
                          <m:t>=−1</m:t>
                        </m:r>
                      </m:e>
                    </m:func>
                    <m:d>
                      <m:dPr>
                        <m:ctrlPr>
                          <a:rPr lang="en-IN" sz="2800" i="1" dirty="0">
                            <a:solidFill>
                              <a:srgbClr val="836967"/>
                            </a:solidFill>
                            <a:latin typeface="Cambria Math" panose="02040503050406030204" pitchFamily="18" charset="0"/>
                          </a:rPr>
                        </m:ctrlPr>
                      </m:dPr>
                      <m:e>
                        <m:acc>
                          <m:accPr>
                            <m:chr m:val="⃗"/>
                            <m:ctrlPr>
                              <a:rPr lang="en-IN" sz="2800" i="1" dirty="0">
                                <a:solidFill>
                                  <a:srgbClr val="836967"/>
                                </a:solidFill>
                                <a:latin typeface="Cambria Math" panose="02040503050406030204" pitchFamily="18" charset="0"/>
                              </a:rPr>
                            </m:ctrlPr>
                          </m:accPr>
                          <m:e>
                            <m:r>
                              <a:rPr lang="en-IN" sz="2800" i="1" dirty="0">
                                <a:latin typeface="Cambria Math" panose="02040503050406030204" pitchFamily="18" charset="0"/>
                              </a:rPr>
                              <m:t>𝑤</m:t>
                            </m:r>
                          </m:e>
                        </m:acc>
                        <m:sSub>
                          <m:sSubPr>
                            <m:ctrlPr>
                              <a:rPr lang="en-IN" sz="2800" i="1" dirty="0">
                                <a:solidFill>
                                  <a:srgbClr val="836967"/>
                                </a:solidFill>
                                <a:latin typeface="Cambria Math" panose="02040503050406030204" pitchFamily="18" charset="0"/>
                              </a:rPr>
                            </m:ctrlPr>
                          </m:sSubPr>
                          <m:e>
                            <m:acc>
                              <m:accPr>
                                <m:chr m:val="⃗"/>
                                <m:ctrlPr>
                                  <a:rPr lang="en-IN" sz="2800" i="1" dirty="0">
                                    <a:solidFill>
                                      <a:srgbClr val="836967"/>
                                    </a:solidFill>
                                    <a:latin typeface="Cambria Math" panose="02040503050406030204" pitchFamily="18" charset="0"/>
                                  </a:rPr>
                                </m:ctrlPr>
                              </m:accPr>
                              <m:e>
                                <m:r>
                                  <a:rPr lang="en-IN" sz="2800" i="1" dirty="0">
                                    <a:latin typeface="Cambria Math" panose="02040503050406030204" pitchFamily="18" charset="0"/>
                                  </a:rPr>
                                  <m:t>𝑥</m:t>
                                </m:r>
                              </m:e>
                            </m:acc>
                          </m:e>
                          <m:sub>
                            <m:r>
                              <a:rPr lang="en-IN" sz="2800" i="1" dirty="0">
                                <a:latin typeface="Cambria Math" panose="02040503050406030204" pitchFamily="18" charset="0"/>
                              </a:rPr>
                              <m:t>𝑖</m:t>
                            </m:r>
                          </m:sub>
                        </m:sSub>
                      </m:e>
                    </m:d>
                  </m:oMath>
                </a14:m>
                <a:r>
                  <a:rPr lang="en-IN" sz="2800" dirty="0"/>
                  <a:t>)</a:t>
                </a:r>
              </a:p>
              <a:p>
                <a:pPr marL="457200" indent="-457200">
                  <a:buFont typeface="Arial" panose="020B0604020202020204" pitchFamily="34" charset="0"/>
                  <a:buChar char="•"/>
                </a:pPr>
                <a:r>
                  <a:rPr lang="en-IN" sz="2800" dirty="0"/>
                  <a:t>The SVM classifier function is given by</a:t>
                </a:r>
              </a:p>
              <a:p>
                <a:pPr/>
                <a14:m>
                  <m:oMathPara xmlns:m="http://schemas.openxmlformats.org/officeDocument/2006/math">
                    <m:oMathParaPr>
                      <m:jc m:val="centerGroup"/>
                    </m:oMathParaPr>
                    <m:oMath xmlns:m="http://schemas.openxmlformats.org/officeDocument/2006/math">
                      <m:r>
                        <a:rPr lang="en-IN" sz="2800" i="1" dirty="0" smtClean="0">
                          <a:latin typeface="Cambria Math" panose="02040503050406030204" pitchFamily="18" charset="0"/>
                        </a:rPr>
                        <m:t>𝐹</m:t>
                      </m:r>
                      <m:d>
                        <m:dPr>
                          <m:ctrlPr>
                            <a:rPr lang="en-IN" sz="2800" i="1" dirty="0">
                              <a:solidFill>
                                <a:srgbClr val="836967"/>
                              </a:solidFill>
                              <a:latin typeface="Cambria Math" panose="02040503050406030204" pitchFamily="18" charset="0"/>
                            </a:rPr>
                          </m:ctrlPr>
                        </m:dPr>
                        <m:e>
                          <m:acc>
                            <m:accPr>
                              <m:chr m:val="⃗"/>
                              <m:ctrlPr>
                                <a:rPr lang="en-IN" sz="2800" i="1" dirty="0">
                                  <a:solidFill>
                                    <a:srgbClr val="836967"/>
                                  </a:solidFill>
                                  <a:latin typeface="Cambria Math" panose="02040503050406030204" pitchFamily="18" charset="0"/>
                                </a:rPr>
                              </m:ctrlPr>
                            </m:accPr>
                            <m:e>
                              <m:r>
                                <a:rPr lang="en-IN" sz="2800" i="1" dirty="0">
                                  <a:latin typeface="Cambria Math" panose="02040503050406030204" pitchFamily="18" charset="0"/>
                                </a:rPr>
                                <m:t>𝑥</m:t>
                              </m:r>
                            </m:e>
                          </m:acc>
                        </m:e>
                      </m:d>
                      <m:r>
                        <a:rPr lang="en-IN" sz="2800" i="0" dirty="0">
                          <a:latin typeface="Cambria Math" panose="02040503050406030204" pitchFamily="18" charset="0"/>
                        </a:rPr>
                        <m:t>=</m:t>
                      </m:r>
                      <m:acc>
                        <m:accPr>
                          <m:chr m:val="⃗"/>
                          <m:ctrlPr>
                            <a:rPr lang="en-IN" sz="2800" i="1" dirty="0">
                              <a:solidFill>
                                <a:srgbClr val="836967"/>
                              </a:solidFill>
                              <a:latin typeface="Cambria Math" panose="02040503050406030204" pitchFamily="18" charset="0"/>
                            </a:rPr>
                          </m:ctrlPr>
                        </m:accPr>
                        <m:e>
                          <m:r>
                            <a:rPr lang="en-IN" sz="2800" i="1" dirty="0">
                              <a:latin typeface="Cambria Math" panose="02040503050406030204" pitchFamily="18" charset="0"/>
                            </a:rPr>
                            <m:t>𝑤</m:t>
                          </m:r>
                          <m:r>
                            <a:rPr lang="en-US" sz="2800" b="0" i="1" dirty="0" smtClean="0">
                              <a:latin typeface="Cambria Math" panose="02040503050406030204" pitchFamily="18" charset="0"/>
                            </a:rPr>
                            <m:t>.</m:t>
                          </m:r>
                        </m:e>
                      </m:acc>
                      <m:acc>
                        <m:accPr>
                          <m:chr m:val="⃗"/>
                          <m:ctrlPr>
                            <a:rPr lang="en-IN" sz="2800" i="1" dirty="0">
                              <a:solidFill>
                                <a:srgbClr val="836967"/>
                              </a:solidFill>
                              <a:latin typeface="Cambria Math" panose="02040503050406030204" pitchFamily="18" charset="0"/>
                            </a:rPr>
                          </m:ctrlPr>
                        </m:accPr>
                        <m:e>
                          <m:r>
                            <a:rPr lang="en-IN" sz="2800" i="1" dirty="0">
                              <a:latin typeface="Cambria Math" panose="02040503050406030204" pitchFamily="18" charset="0"/>
                            </a:rPr>
                            <m:t>𝑥</m:t>
                          </m:r>
                        </m:e>
                      </m:acc>
                      <m:r>
                        <a:rPr lang="en-IN" sz="2800" i="0" dirty="0">
                          <a:latin typeface="Cambria Math" panose="02040503050406030204" pitchFamily="18" charset="0"/>
                        </a:rPr>
                        <m:t>−</m:t>
                      </m:r>
                      <m:r>
                        <a:rPr lang="en-IN" sz="2800" i="1" dirty="0">
                          <a:latin typeface="Cambria Math" panose="02040503050406030204" pitchFamily="18" charset="0"/>
                        </a:rPr>
                        <m:t>𝑏</m:t>
                      </m:r>
                    </m:oMath>
                  </m:oMathPara>
                </a14:m>
                <a:endParaRPr lang="en-IN" sz="2800" dirty="0"/>
              </a:p>
            </p:txBody>
          </p:sp>
        </mc:Choice>
        <mc:Fallback xmlns="">
          <p:sp>
            <p:nvSpPr>
              <p:cNvPr id="10" name="TextBox 9">
                <a:extLst>
                  <a:ext uri="{FF2B5EF4-FFF2-40B4-BE49-F238E27FC236}">
                    <a16:creationId xmlns:a16="http://schemas.microsoft.com/office/drawing/2014/main" id="{C27BD9C1-FA81-74DB-9DC3-C2E7DDBCC924}"/>
                  </a:ext>
                </a:extLst>
              </p:cNvPr>
              <p:cNvSpPr txBox="1">
                <a:spLocks noRot="1" noChangeAspect="1" noMove="1" noResize="1" noEditPoints="1" noAdjustHandles="1" noChangeArrowheads="1" noChangeShapeType="1" noTextEdit="1"/>
              </p:cNvSpPr>
              <p:nvPr/>
            </p:nvSpPr>
            <p:spPr>
              <a:xfrm>
                <a:off x="228600" y="3467100"/>
                <a:ext cx="12887325" cy="6228949"/>
              </a:xfrm>
              <a:prstGeom prst="rect">
                <a:avLst/>
              </a:prstGeom>
              <a:blipFill>
                <a:blip r:embed="rId3"/>
                <a:stretch>
                  <a:fillRect l="-851" t="-978"/>
                </a:stretch>
              </a:blipFill>
            </p:spPr>
            <p:txBody>
              <a:bodyPr/>
              <a:lstStyle/>
              <a:p>
                <a:r>
                  <a:rPr lang="en-IN">
                    <a:noFill/>
                  </a:rPr>
                  <a:t> </a:t>
                </a:r>
              </a:p>
            </p:txBody>
          </p:sp>
        </mc:Fallback>
      </mc:AlternateContent>
    </p:spTree>
    <p:extLst>
      <p:ext uri="{BB962C8B-B14F-4D97-AF65-F5344CB8AC3E}">
        <p14:creationId xmlns:p14="http://schemas.microsoft.com/office/powerpoint/2010/main" val="22427458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utoShape 6"/>
          <p:cNvSpPr/>
          <p:nvPr/>
        </p:nvSpPr>
        <p:spPr>
          <a:xfrm flipH="1">
            <a:off x="1028720" y="2186817"/>
            <a:ext cx="0" cy="0"/>
          </a:xfrm>
          <a:prstGeom prst="line">
            <a:avLst/>
          </a:prstGeom>
          <a:ln w="19050" cap="flat">
            <a:solidFill>
              <a:srgbClr val="000000"/>
            </a:solidFill>
            <a:prstDash val="solid"/>
            <a:headEnd type="none" w="sm" len="sm"/>
            <a:tailEnd type="none" w="sm" len="sm"/>
          </a:ln>
        </p:spPr>
      </p:sp>
      <p:pic>
        <p:nvPicPr>
          <p:cNvPr id="7" name="Picture 6">
            <a:extLst>
              <a:ext uri="{FF2B5EF4-FFF2-40B4-BE49-F238E27FC236}">
                <a16:creationId xmlns:a16="http://schemas.microsoft.com/office/drawing/2014/main" id="{95D07B3D-86F1-AAAA-3729-FD5DCE3BC631}"/>
              </a:ext>
            </a:extLst>
          </p:cNvPr>
          <p:cNvPicPr>
            <a:picLocks noChangeAspect="1"/>
          </p:cNvPicPr>
          <p:nvPr/>
        </p:nvPicPr>
        <p:blipFill>
          <a:blip r:embed="rId2"/>
          <a:stretch>
            <a:fillRect/>
          </a:stretch>
        </p:blipFill>
        <p:spPr>
          <a:xfrm>
            <a:off x="86279" y="628464"/>
            <a:ext cx="8610600" cy="3505200"/>
          </a:xfrm>
          <a:prstGeom prst="rect">
            <a:avLst/>
          </a:prstGeom>
        </p:spPr>
      </p:pic>
      <p:pic>
        <p:nvPicPr>
          <p:cNvPr id="10" name="Picture 9">
            <a:extLst>
              <a:ext uri="{FF2B5EF4-FFF2-40B4-BE49-F238E27FC236}">
                <a16:creationId xmlns:a16="http://schemas.microsoft.com/office/drawing/2014/main" id="{0A03137A-CFE5-8AA5-336C-0E75149627AF}"/>
              </a:ext>
            </a:extLst>
          </p:cNvPr>
          <p:cNvPicPr>
            <a:picLocks noChangeAspect="1"/>
          </p:cNvPicPr>
          <p:nvPr/>
        </p:nvPicPr>
        <p:blipFill rotWithShape="1">
          <a:blip r:embed="rId3"/>
          <a:srcRect l="6957" t="303" r="4056" b="-303"/>
          <a:stretch/>
        </p:blipFill>
        <p:spPr>
          <a:xfrm>
            <a:off x="8143885" y="295042"/>
            <a:ext cx="6781800" cy="3953427"/>
          </a:xfrm>
          <a:prstGeom prst="rect">
            <a:avLst/>
          </a:prstGeom>
        </p:spPr>
      </p:pic>
      <p:pic>
        <p:nvPicPr>
          <p:cNvPr id="12" name="Picture 11">
            <a:extLst>
              <a:ext uri="{FF2B5EF4-FFF2-40B4-BE49-F238E27FC236}">
                <a16:creationId xmlns:a16="http://schemas.microsoft.com/office/drawing/2014/main" id="{D5B19C0F-34DB-9594-EF2C-5D883E5997F9}"/>
              </a:ext>
            </a:extLst>
          </p:cNvPr>
          <p:cNvPicPr>
            <a:picLocks noChangeAspect="1"/>
          </p:cNvPicPr>
          <p:nvPr/>
        </p:nvPicPr>
        <p:blipFill>
          <a:blip r:embed="rId4"/>
          <a:stretch>
            <a:fillRect/>
          </a:stretch>
        </p:blipFill>
        <p:spPr>
          <a:xfrm>
            <a:off x="990600" y="4248469"/>
            <a:ext cx="4039164" cy="666843"/>
          </a:xfrm>
          <a:prstGeom prst="rect">
            <a:avLst/>
          </a:prstGeom>
        </p:spPr>
      </p:pic>
      <p:pic>
        <p:nvPicPr>
          <p:cNvPr id="14" name="Picture 13">
            <a:extLst>
              <a:ext uri="{FF2B5EF4-FFF2-40B4-BE49-F238E27FC236}">
                <a16:creationId xmlns:a16="http://schemas.microsoft.com/office/drawing/2014/main" id="{9174C315-E0DC-AE6A-0FA4-7065452343BA}"/>
              </a:ext>
            </a:extLst>
          </p:cNvPr>
          <p:cNvPicPr>
            <a:picLocks noChangeAspect="1"/>
          </p:cNvPicPr>
          <p:nvPr/>
        </p:nvPicPr>
        <p:blipFill>
          <a:blip r:embed="rId5"/>
          <a:stretch>
            <a:fillRect/>
          </a:stretch>
        </p:blipFill>
        <p:spPr>
          <a:xfrm>
            <a:off x="609600" y="5013788"/>
            <a:ext cx="9754820" cy="4906060"/>
          </a:xfrm>
          <a:prstGeom prst="rect">
            <a:avLst/>
          </a:prstGeom>
        </p:spPr>
      </p:pic>
      <p:grpSp>
        <p:nvGrpSpPr>
          <p:cNvPr id="3" name="Group 3"/>
          <p:cNvGrpSpPr/>
          <p:nvPr/>
        </p:nvGrpSpPr>
        <p:grpSpPr>
          <a:xfrm>
            <a:off x="15201900" y="0"/>
            <a:ext cx="3086100" cy="10287000"/>
            <a:chOff x="0" y="0"/>
            <a:chExt cx="812800" cy="2709333"/>
          </a:xfrm>
        </p:grpSpPr>
        <p:sp>
          <p:nvSpPr>
            <p:cNvPr id="4" name="Freeform 4"/>
            <p:cNvSpPr/>
            <p:nvPr/>
          </p:nvSpPr>
          <p:spPr>
            <a:xfrm>
              <a:off x="0" y="0"/>
              <a:ext cx="812800" cy="2709333"/>
            </a:xfrm>
            <a:custGeom>
              <a:avLst/>
              <a:gdLst/>
              <a:ahLst/>
              <a:cxnLst/>
              <a:rect l="l" t="t" r="r" b="b"/>
              <a:pathLst>
                <a:path w="812800" h="2709333">
                  <a:moveTo>
                    <a:pt x="0" y="0"/>
                  </a:moveTo>
                  <a:lnTo>
                    <a:pt x="812800" y="0"/>
                  </a:lnTo>
                  <a:lnTo>
                    <a:pt x="812800" y="2709333"/>
                  </a:lnTo>
                  <a:lnTo>
                    <a:pt x="0" y="2709333"/>
                  </a:lnTo>
                  <a:close/>
                </a:path>
              </a:pathLst>
            </a:custGeom>
            <a:solidFill>
              <a:srgbClr val="593C8F"/>
            </a:solidFill>
          </p:spPr>
        </p:sp>
        <p:sp>
          <p:nvSpPr>
            <p:cNvPr id="5" name="TextBox 5"/>
            <p:cNvSpPr txBox="1"/>
            <p:nvPr/>
          </p:nvSpPr>
          <p:spPr>
            <a:xfrm>
              <a:off x="0" y="-47625"/>
              <a:ext cx="812800" cy="2756958"/>
            </a:xfrm>
            <a:prstGeom prst="rect">
              <a:avLst/>
            </a:prstGeom>
          </p:spPr>
          <p:txBody>
            <a:bodyPr lIns="50800" tIns="50800" rIns="50800" bIns="50800" rtlCol="0" anchor="ctr"/>
            <a:lstStyle/>
            <a:p>
              <a:pPr algn="ctr">
                <a:lnSpc>
                  <a:spcPts val="2659"/>
                </a:lnSpc>
              </a:pPr>
              <a:endParaRPr/>
            </a:p>
          </p:txBody>
        </p:sp>
      </p:grpSp>
      <p:pic>
        <p:nvPicPr>
          <p:cNvPr id="1026" name="Picture 2">
            <a:extLst>
              <a:ext uri="{FF2B5EF4-FFF2-40B4-BE49-F238E27FC236}">
                <a16:creationId xmlns:a16="http://schemas.microsoft.com/office/drawing/2014/main" id="{A4962D8E-FE65-4A42-458C-A0E7CAD913A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279" y="367152"/>
            <a:ext cx="871942" cy="8719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69134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8301C99-18C5-BF97-CFF6-38D652C176E4}"/>
              </a:ext>
            </a:extLst>
          </p:cNvPr>
          <p:cNvPicPr>
            <a:picLocks noChangeAspect="1"/>
          </p:cNvPicPr>
          <p:nvPr/>
        </p:nvPicPr>
        <p:blipFill>
          <a:blip r:embed="rId2"/>
          <a:stretch>
            <a:fillRect/>
          </a:stretch>
        </p:blipFill>
        <p:spPr>
          <a:xfrm>
            <a:off x="6364644" y="5500935"/>
            <a:ext cx="8906927" cy="4595566"/>
          </a:xfrm>
          <a:prstGeom prst="rect">
            <a:avLst/>
          </a:prstGeom>
        </p:spPr>
      </p:pic>
      <p:pic>
        <p:nvPicPr>
          <p:cNvPr id="8" name="Picture 7">
            <a:extLst>
              <a:ext uri="{FF2B5EF4-FFF2-40B4-BE49-F238E27FC236}">
                <a16:creationId xmlns:a16="http://schemas.microsoft.com/office/drawing/2014/main" id="{A099B7E2-4B06-E347-73C9-6E49228B13A7}"/>
              </a:ext>
            </a:extLst>
          </p:cNvPr>
          <p:cNvPicPr>
            <a:picLocks noChangeAspect="1"/>
          </p:cNvPicPr>
          <p:nvPr/>
        </p:nvPicPr>
        <p:blipFill>
          <a:blip r:embed="rId3"/>
          <a:stretch>
            <a:fillRect/>
          </a:stretch>
        </p:blipFill>
        <p:spPr>
          <a:xfrm>
            <a:off x="228600" y="647700"/>
            <a:ext cx="9394896" cy="2495856"/>
          </a:xfrm>
          <a:prstGeom prst="rect">
            <a:avLst/>
          </a:prstGeom>
        </p:spPr>
      </p:pic>
      <p:pic>
        <p:nvPicPr>
          <p:cNvPr id="3" name="Picture 2">
            <a:extLst>
              <a:ext uri="{FF2B5EF4-FFF2-40B4-BE49-F238E27FC236}">
                <a16:creationId xmlns:a16="http://schemas.microsoft.com/office/drawing/2014/main" id="{94071969-9396-35D2-CB83-03AC0AFCA5DD}"/>
              </a:ext>
            </a:extLst>
          </p:cNvPr>
          <p:cNvPicPr>
            <a:picLocks noChangeAspect="1"/>
          </p:cNvPicPr>
          <p:nvPr/>
        </p:nvPicPr>
        <p:blipFill>
          <a:blip r:embed="rId4"/>
          <a:stretch>
            <a:fillRect/>
          </a:stretch>
        </p:blipFill>
        <p:spPr>
          <a:xfrm>
            <a:off x="8077200" y="342900"/>
            <a:ext cx="7391400" cy="5193957"/>
          </a:xfrm>
          <a:prstGeom prst="rect">
            <a:avLst/>
          </a:prstGeom>
        </p:spPr>
      </p:pic>
      <p:grpSp>
        <p:nvGrpSpPr>
          <p:cNvPr id="4" name="Group 3">
            <a:extLst>
              <a:ext uri="{FF2B5EF4-FFF2-40B4-BE49-F238E27FC236}">
                <a16:creationId xmlns:a16="http://schemas.microsoft.com/office/drawing/2014/main" id="{88F785E0-85AB-F4F7-FAE5-C6E9B92A3B12}"/>
              </a:ext>
            </a:extLst>
          </p:cNvPr>
          <p:cNvGrpSpPr/>
          <p:nvPr/>
        </p:nvGrpSpPr>
        <p:grpSpPr>
          <a:xfrm>
            <a:off x="15201900" y="0"/>
            <a:ext cx="3086100" cy="10287000"/>
            <a:chOff x="0" y="0"/>
            <a:chExt cx="812800" cy="2709333"/>
          </a:xfrm>
        </p:grpSpPr>
        <p:sp>
          <p:nvSpPr>
            <p:cNvPr id="5" name="Freeform 4">
              <a:extLst>
                <a:ext uri="{FF2B5EF4-FFF2-40B4-BE49-F238E27FC236}">
                  <a16:creationId xmlns:a16="http://schemas.microsoft.com/office/drawing/2014/main" id="{08B4750F-28F9-A5D6-651B-0E95EC903836}"/>
                </a:ext>
              </a:extLst>
            </p:cNvPr>
            <p:cNvSpPr/>
            <p:nvPr/>
          </p:nvSpPr>
          <p:spPr>
            <a:xfrm>
              <a:off x="0" y="0"/>
              <a:ext cx="812800" cy="2709333"/>
            </a:xfrm>
            <a:custGeom>
              <a:avLst/>
              <a:gdLst/>
              <a:ahLst/>
              <a:cxnLst/>
              <a:rect l="l" t="t" r="r" b="b"/>
              <a:pathLst>
                <a:path w="812800" h="2709333">
                  <a:moveTo>
                    <a:pt x="0" y="0"/>
                  </a:moveTo>
                  <a:lnTo>
                    <a:pt x="812800" y="0"/>
                  </a:lnTo>
                  <a:lnTo>
                    <a:pt x="812800" y="2709333"/>
                  </a:lnTo>
                  <a:lnTo>
                    <a:pt x="0" y="2709333"/>
                  </a:lnTo>
                  <a:close/>
                </a:path>
              </a:pathLst>
            </a:custGeom>
            <a:solidFill>
              <a:srgbClr val="593C8F"/>
            </a:solidFill>
          </p:spPr>
        </p:sp>
        <p:sp>
          <p:nvSpPr>
            <p:cNvPr id="6" name="TextBox 5">
              <a:extLst>
                <a:ext uri="{FF2B5EF4-FFF2-40B4-BE49-F238E27FC236}">
                  <a16:creationId xmlns:a16="http://schemas.microsoft.com/office/drawing/2014/main" id="{9B34FC3F-1052-A259-97AB-BC09DA44B586}"/>
                </a:ext>
              </a:extLst>
            </p:cNvPr>
            <p:cNvSpPr txBox="1"/>
            <p:nvPr/>
          </p:nvSpPr>
          <p:spPr>
            <a:xfrm>
              <a:off x="0" y="-47625"/>
              <a:ext cx="812800" cy="2756958"/>
            </a:xfrm>
            <a:prstGeom prst="rect">
              <a:avLst/>
            </a:prstGeom>
          </p:spPr>
          <p:txBody>
            <a:bodyPr lIns="50800" tIns="50800" rIns="50800" bIns="50800" rtlCol="0" anchor="ctr"/>
            <a:lstStyle/>
            <a:p>
              <a:pPr algn="ctr">
                <a:lnSpc>
                  <a:spcPts val="2659"/>
                </a:lnSpc>
              </a:pPr>
              <a:endParaRPr/>
            </a:p>
          </p:txBody>
        </p:sp>
      </p:grpSp>
      <p:pic>
        <p:nvPicPr>
          <p:cNvPr id="10" name="Picture 9">
            <a:extLst>
              <a:ext uri="{FF2B5EF4-FFF2-40B4-BE49-F238E27FC236}">
                <a16:creationId xmlns:a16="http://schemas.microsoft.com/office/drawing/2014/main" id="{A28650A4-27C2-9978-4B5A-C4C541F31EA4}"/>
              </a:ext>
            </a:extLst>
          </p:cNvPr>
          <p:cNvPicPr>
            <a:picLocks noChangeAspect="1"/>
          </p:cNvPicPr>
          <p:nvPr/>
        </p:nvPicPr>
        <p:blipFill>
          <a:blip r:embed="rId5"/>
          <a:stretch>
            <a:fillRect/>
          </a:stretch>
        </p:blipFill>
        <p:spPr>
          <a:xfrm>
            <a:off x="381000" y="3543300"/>
            <a:ext cx="8001000" cy="3849538"/>
          </a:xfrm>
          <a:prstGeom prst="rect">
            <a:avLst/>
          </a:prstGeom>
        </p:spPr>
      </p:pic>
    </p:spTree>
    <p:extLst>
      <p:ext uri="{BB962C8B-B14F-4D97-AF65-F5344CB8AC3E}">
        <p14:creationId xmlns:p14="http://schemas.microsoft.com/office/powerpoint/2010/main" val="13273383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title"/>
          </p:nvPr>
        </p:nvSpPr>
        <p:spPr>
          <a:xfrm>
            <a:off x="-373183" y="35114"/>
            <a:ext cx="12344400" cy="1073943"/>
          </a:xfrm>
        </p:spPr>
        <p:txBody>
          <a:bodyPr>
            <a:normAutofit/>
          </a:bodyPr>
          <a:lstStyle/>
          <a:p>
            <a:pPr eaLnBrk="1" hangingPunct="1"/>
            <a:r>
              <a:rPr lang="en-US" sz="5500" b="1" dirty="0">
                <a:solidFill>
                  <a:schemeClr val="tx2"/>
                </a:solidFill>
              </a:rPr>
              <a:t>Non-linearly Separable Problems</a:t>
            </a:r>
          </a:p>
        </p:txBody>
      </p:sp>
      <p:sp>
        <p:nvSpPr>
          <p:cNvPr id="69635" name="Rectangle 3"/>
          <p:cNvSpPr>
            <a:spLocks noGrp="1" noChangeArrowheads="1"/>
          </p:cNvSpPr>
          <p:nvPr>
            <p:ph idx="1"/>
          </p:nvPr>
        </p:nvSpPr>
        <p:spPr>
          <a:xfrm>
            <a:off x="852280" y="1217677"/>
            <a:ext cx="12344400" cy="6788945"/>
          </a:xfrm>
        </p:spPr>
        <p:txBody>
          <a:bodyPr>
            <a:normAutofit/>
          </a:bodyPr>
          <a:lstStyle/>
          <a:p>
            <a:pPr eaLnBrk="1" hangingPunct="1"/>
            <a:r>
              <a:rPr lang="en-US" sz="3600" dirty="0"/>
              <a:t>We allow “error” </a:t>
            </a:r>
            <a:r>
              <a:rPr lang="en-US" sz="3600" dirty="0">
                <a:latin typeface="Symbol" panose="05050102010706020507" pitchFamily="18" charset="2"/>
              </a:rPr>
              <a:t>x</a:t>
            </a:r>
            <a:r>
              <a:rPr lang="en-US" sz="3600" baseline="-25000" dirty="0"/>
              <a:t>i</a:t>
            </a:r>
            <a:r>
              <a:rPr lang="en-US" sz="3600" dirty="0"/>
              <a:t> in classification; it is based on the output of the discriminant function </a:t>
            </a:r>
            <a:r>
              <a:rPr lang="en-US" sz="3600" b="1" dirty="0" err="1"/>
              <a:t>w</a:t>
            </a:r>
            <a:r>
              <a:rPr lang="en-US" sz="3600" baseline="30000" dirty="0" err="1"/>
              <a:t>T</a:t>
            </a:r>
            <a:r>
              <a:rPr lang="en-US" sz="3600" b="1" dirty="0" err="1"/>
              <a:t>x</a:t>
            </a:r>
            <a:r>
              <a:rPr lang="en-US" sz="3600" dirty="0" err="1"/>
              <a:t>+b</a:t>
            </a:r>
            <a:endParaRPr lang="en-US" sz="3600" dirty="0"/>
          </a:p>
          <a:p>
            <a:pPr eaLnBrk="1" hangingPunct="1"/>
            <a:r>
              <a:rPr lang="en-US" sz="3600" dirty="0"/>
              <a:t> </a:t>
            </a:r>
            <a:r>
              <a:rPr lang="en-US" sz="3600" dirty="0">
                <a:latin typeface="Symbol" panose="05050102010706020507" pitchFamily="18" charset="2"/>
              </a:rPr>
              <a:t>x</a:t>
            </a:r>
            <a:r>
              <a:rPr lang="en-US" sz="3600" baseline="-25000" dirty="0"/>
              <a:t>i</a:t>
            </a:r>
            <a:r>
              <a:rPr lang="en-US" sz="3600" dirty="0"/>
              <a:t> approximates the number of misclassified samples</a:t>
            </a:r>
          </a:p>
        </p:txBody>
      </p:sp>
      <p:sp>
        <p:nvSpPr>
          <p:cNvPr id="69636" name="Segnaposto numero diapositiva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600">
                <a:solidFill>
                  <a:schemeClr val="tx1"/>
                </a:solidFill>
                <a:latin typeface="Tahoma" panose="020B0604030504040204" pitchFamily="34" charset="0"/>
              </a:defRPr>
            </a:lvl1pPr>
            <a:lvl2pPr marL="1114425" indent="-428625" eaLnBrk="0" hangingPunct="0">
              <a:defRPr sz="3600">
                <a:solidFill>
                  <a:schemeClr val="tx1"/>
                </a:solidFill>
                <a:latin typeface="Tahoma" panose="020B0604030504040204" pitchFamily="34" charset="0"/>
              </a:defRPr>
            </a:lvl2pPr>
            <a:lvl3pPr marL="1714500" indent="-342900" eaLnBrk="0" hangingPunct="0">
              <a:defRPr sz="3600">
                <a:solidFill>
                  <a:schemeClr val="tx1"/>
                </a:solidFill>
                <a:latin typeface="Tahoma" panose="020B0604030504040204" pitchFamily="34" charset="0"/>
              </a:defRPr>
            </a:lvl3pPr>
            <a:lvl4pPr marL="2400300" indent="-342900" eaLnBrk="0" hangingPunct="0">
              <a:defRPr sz="3600">
                <a:solidFill>
                  <a:schemeClr val="tx1"/>
                </a:solidFill>
                <a:latin typeface="Tahoma" panose="020B0604030504040204" pitchFamily="34" charset="0"/>
              </a:defRPr>
            </a:lvl4pPr>
            <a:lvl5pPr marL="3086100" indent="-342900" eaLnBrk="0" hangingPunct="0">
              <a:defRPr sz="3600">
                <a:solidFill>
                  <a:schemeClr val="tx1"/>
                </a:solidFill>
                <a:latin typeface="Tahoma" panose="020B0604030504040204" pitchFamily="34" charset="0"/>
              </a:defRPr>
            </a:lvl5pPr>
            <a:lvl6pPr marL="3771900" indent="-342900" eaLnBrk="0" fontAlgn="base" hangingPunct="0">
              <a:spcBef>
                <a:spcPct val="0"/>
              </a:spcBef>
              <a:spcAft>
                <a:spcPct val="0"/>
              </a:spcAft>
              <a:defRPr sz="3600">
                <a:solidFill>
                  <a:schemeClr val="tx1"/>
                </a:solidFill>
                <a:latin typeface="Tahoma" panose="020B0604030504040204" pitchFamily="34" charset="0"/>
              </a:defRPr>
            </a:lvl6pPr>
            <a:lvl7pPr marL="4457700" indent="-342900" eaLnBrk="0" fontAlgn="base" hangingPunct="0">
              <a:spcBef>
                <a:spcPct val="0"/>
              </a:spcBef>
              <a:spcAft>
                <a:spcPct val="0"/>
              </a:spcAft>
              <a:defRPr sz="3600">
                <a:solidFill>
                  <a:schemeClr val="tx1"/>
                </a:solidFill>
                <a:latin typeface="Tahoma" panose="020B0604030504040204" pitchFamily="34" charset="0"/>
              </a:defRPr>
            </a:lvl7pPr>
            <a:lvl8pPr marL="5143500" indent="-342900" eaLnBrk="0" fontAlgn="base" hangingPunct="0">
              <a:spcBef>
                <a:spcPct val="0"/>
              </a:spcBef>
              <a:spcAft>
                <a:spcPct val="0"/>
              </a:spcAft>
              <a:defRPr sz="3600">
                <a:solidFill>
                  <a:schemeClr val="tx1"/>
                </a:solidFill>
                <a:latin typeface="Tahoma" panose="020B0604030504040204" pitchFamily="34" charset="0"/>
              </a:defRPr>
            </a:lvl8pPr>
            <a:lvl9pPr marL="5829300" indent="-342900" eaLnBrk="0" fontAlgn="base" hangingPunct="0">
              <a:spcBef>
                <a:spcPct val="0"/>
              </a:spcBef>
              <a:spcAft>
                <a:spcPct val="0"/>
              </a:spcAft>
              <a:defRPr sz="3600">
                <a:solidFill>
                  <a:schemeClr val="tx1"/>
                </a:solidFill>
                <a:latin typeface="Tahoma" panose="020B0604030504040204" pitchFamily="34" charset="0"/>
              </a:defRPr>
            </a:lvl9pPr>
          </a:lstStyle>
          <a:p>
            <a:pPr eaLnBrk="1" hangingPunct="1"/>
            <a:fld id="{30ECE9B2-2416-4D13-88C7-96109CECA478}" type="slidenum">
              <a:rPr lang="en-US" sz="2100"/>
              <a:t>25</a:t>
            </a:fld>
            <a:endParaRPr lang="en-US" sz="2100"/>
          </a:p>
        </p:txBody>
      </p:sp>
      <p:grpSp>
        <p:nvGrpSpPr>
          <p:cNvPr id="69637" name="Group 46"/>
          <p:cNvGrpSpPr/>
          <p:nvPr/>
        </p:nvGrpSpPr>
        <p:grpSpPr bwMode="auto">
          <a:xfrm>
            <a:off x="4343400" y="3724275"/>
            <a:ext cx="8915400" cy="6105525"/>
            <a:chOff x="1008" y="1056"/>
            <a:chExt cx="4416" cy="3024"/>
          </a:xfrm>
        </p:grpSpPr>
        <p:sp>
          <p:nvSpPr>
            <p:cNvPr id="69638" name="Line 6"/>
            <p:cNvSpPr>
              <a:spLocks noChangeShapeType="1"/>
            </p:cNvSpPr>
            <p:nvPr/>
          </p:nvSpPr>
          <p:spPr bwMode="auto">
            <a:xfrm flipV="1">
              <a:off x="1344" y="1128"/>
              <a:ext cx="0" cy="2696"/>
            </a:xfrm>
            <a:prstGeom prst="line">
              <a:avLst/>
            </a:prstGeom>
            <a:noFill/>
            <a:ln w="12700">
              <a:solidFill>
                <a:schemeClr val="tx1"/>
              </a:solidFill>
              <a:miter lim="800000"/>
              <a:tailEnd type="triangle" w="med" len="med"/>
            </a:ln>
            <a:extLst>
              <a:ext uri="{909E8E84-426E-40DD-AFC4-6F175D3DCCD1}">
                <a14:hiddenFill xmlns:a14="http://schemas.microsoft.com/office/drawing/2010/main">
                  <a:noFill/>
                </a14:hiddenFill>
              </a:ext>
            </a:extLst>
          </p:spPr>
          <p:txBody>
            <a:bodyPr wrap="none"/>
            <a:lstStyle/>
            <a:p>
              <a:endParaRPr lang="en-US" sz="2700"/>
            </a:p>
          </p:txBody>
        </p:sp>
        <p:sp>
          <p:nvSpPr>
            <p:cNvPr id="69639" name="Line 7"/>
            <p:cNvSpPr>
              <a:spLocks noChangeShapeType="1"/>
            </p:cNvSpPr>
            <p:nvPr/>
          </p:nvSpPr>
          <p:spPr bwMode="auto">
            <a:xfrm flipV="1">
              <a:off x="1344" y="3824"/>
              <a:ext cx="2568" cy="0"/>
            </a:xfrm>
            <a:prstGeom prst="line">
              <a:avLst/>
            </a:prstGeom>
            <a:noFill/>
            <a:ln w="12700">
              <a:solidFill>
                <a:schemeClr val="tx1"/>
              </a:solidFill>
              <a:miter lim="800000"/>
              <a:tailEnd type="triangle" w="med" len="med"/>
            </a:ln>
            <a:extLst>
              <a:ext uri="{909E8E84-426E-40DD-AFC4-6F175D3DCCD1}">
                <a14:hiddenFill xmlns:a14="http://schemas.microsoft.com/office/drawing/2010/main">
                  <a:noFill/>
                </a14:hiddenFill>
              </a:ext>
            </a:extLst>
          </p:spPr>
          <p:txBody>
            <a:bodyPr wrap="none"/>
            <a:lstStyle/>
            <a:p>
              <a:endParaRPr lang="en-US" sz="2700"/>
            </a:p>
          </p:txBody>
        </p:sp>
        <p:sp>
          <p:nvSpPr>
            <p:cNvPr id="69640" name="Oval 8"/>
            <p:cNvSpPr>
              <a:spLocks noChangeArrowheads="1"/>
            </p:cNvSpPr>
            <p:nvPr/>
          </p:nvSpPr>
          <p:spPr bwMode="auto">
            <a:xfrm>
              <a:off x="3078" y="1642"/>
              <a:ext cx="128" cy="128"/>
            </a:xfrm>
            <a:prstGeom prst="ellipse">
              <a:avLst/>
            </a:prstGeom>
            <a:solidFill>
              <a:schemeClr val="accent1"/>
            </a:solidFill>
            <a:ln w="9525">
              <a:solidFill>
                <a:schemeClr val="tx1"/>
              </a:solidFill>
              <a:miter lim="800000"/>
            </a:ln>
          </p:spPr>
          <p:txBody>
            <a:bodyPr wrap="none" anchor="ctr"/>
            <a:lstStyle/>
            <a:p>
              <a:endParaRPr lang="it-IT" sz="2700"/>
            </a:p>
          </p:txBody>
        </p:sp>
        <p:sp>
          <p:nvSpPr>
            <p:cNvPr id="69641" name="Oval 9"/>
            <p:cNvSpPr>
              <a:spLocks noChangeArrowheads="1"/>
            </p:cNvSpPr>
            <p:nvPr/>
          </p:nvSpPr>
          <p:spPr bwMode="auto">
            <a:xfrm>
              <a:off x="3600" y="1344"/>
              <a:ext cx="129" cy="129"/>
            </a:xfrm>
            <a:prstGeom prst="ellipse">
              <a:avLst/>
            </a:prstGeom>
            <a:solidFill>
              <a:schemeClr val="accent1"/>
            </a:solidFill>
            <a:ln w="9525">
              <a:solidFill>
                <a:schemeClr val="tx1"/>
              </a:solidFill>
              <a:miter lim="800000"/>
            </a:ln>
          </p:spPr>
          <p:txBody>
            <a:bodyPr wrap="none" anchor="ctr"/>
            <a:lstStyle/>
            <a:p>
              <a:endParaRPr lang="it-IT" sz="2700"/>
            </a:p>
          </p:txBody>
        </p:sp>
        <p:sp>
          <p:nvSpPr>
            <p:cNvPr id="69642" name="Oval 10"/>
            <p:cNvSpPr>
              <a:spLocks noChangeArrowheads="1"/>
            </p:cNvSpPr>
            <p:nvPr/>
          </p:nvSpPr>
          <p:spPr bwMode="auto">
            <a:xfrm>
              <a:off x="3936" y="2496"/>
              <a:ext cx="128" cy="128"/>
            </a:xfrm>
            <a:prstGeom prst="ellipse">
              <a:avLst/>
            </a:prstGeom>
            <a:solidFill>
              <a:schemeClr val="accent1"/>
            </a:solidFill>
            <a:ln w="9525">
              <a:solidFill>
                <a:schemeClr val="tx1"/>
              </a:solidFill>
              <a:miter lim="800000"/>
            </a:ln>
          </p:spPr>
          <p:txBody>
            <a:bodyPr wrap="none" anchor="ctr"/>
            <a:lstStyle/>
            <a:p>
              <a:endParaRPr lang="it-IT" sz="2700"/>
            </a:p>
          </p:txBody>
        </p:sp>
        <p:sp>
          <p:nvSpPr>
            <p:cNvPr id="69643" name="Oval 11"/>
            <p:cNvSpPr>
              <a:spLocks noChangeArrowheads="1"/>
            </p:cNvSpPr>
            <p:nvPr/>
          </p:nvSpPr>
          <p:spPr bwMode="auto">
            <a:xfrm>
              <a:off x="2400" y="1728"/>
              <a:ext cx="129" cy="129"/>
            </a:xfrm>
            <a:prstGeom prst="ellipse">
              <a:avLst/>
            </a:prstGeom>
            <a:solidFill>
              <a:schemeClr val="accent1"/>
            </a:solidFill>
            <a:ln w="9525">
              <a:solidFill>
                <a:schemeClr val="tx1"/>
              </a:solidFill>
              <a:miter lim="800000"/>
            </a:ln>
          </p:spPr>
          <p:txBody>
            <a:bodyPr wrap="none" anchor="ctr"/>
            <a:lstStyle/>
            <a:p>
              <a:endParaRPr lang="it-IT" sz="2700"/>
            </a:p>
          </p:txBody>
        </p:sp>
        <p:sp>
          <p:nvSpPr>
            <p:cNvPr id="69644" name="Oval 12"/>
            <p:cNvSpPr>
              <a:spLocks noChangeArrowheads="1"/>
            </p:cNvSpPr>
            <p:nvPr/>
          </p:nvSpPr>
          <p:spPr bwMode="auto">
            <a:xfrm>
              <a:off x="4080" y="2064"/>
              <a:ext cx="128" cy="128"/>
            </a:xfrm>
            <a:prstGeom prst="ellipse">
              <a:avLst/>
            </a:prstGeom>
            <a:solidFill>
              <a:schemeClr val="accent1"/>
            </a:solidFill>
            <a:ln w="9525">
              <a:solidFill>
                <a:schemeClr val="tx1"/>
              </a:solidFill>
              <a:miter lim="800000"/>
            </a:ln>
          </p:spPr>
          <p:txBody>
            <a:bodyPr wrap="none" anchor="ctr"/>
            <a:lstStyle/>
            <a:p>
              <a:endParaRPr lang="it-IT" sz="2700"/>
            </a:p>
          </p:txBody>
        </p:sp>
        <p:sp>
          <p:nvSpPr>
            <p:cNvPr id="69645" name="Rectangle 13"/>
            <p:cNvSpPr>
              <a:spLocks noChangeArrowheads="1"/>
            </p:cNvSpPr>
            <p:nvPr/>
          </p:nvSpPr>
          <p:spPr bwMode="auto">
            <a:xfrm>
              <a:off x="1632" y="2657"/>
              <a:ext cx="128" cy="128"/>
            </a:xfrm>
            <a:prstGeom prst="rect">
              <a:avLst/>
            </a:prstGeom>
            <a:solidFill>
              <a:schemeClr val="hlink"/>
            </a:solidFill>
            <a:ln w="9525">
              <a:solidFill>
                <a:schemeClr val="tx1"/>
              </a:solidFill>
              <a:miter lim="800000"/>
            </a:ln>
          </p:spPr>
          <p:txBody>
            <a:bodyPr wrap="none" anchor="ctr"/>
            <a:lstStyle/>
            <a:p>
              <a:endParaRPr lang="it-IT" sz="2700"/>
            </a:p>
          </p:txBody>
        </p:sp>
        <p:sp>
          <p:nvSpPr>
            <p:cNvPr id="69646" name="Rectangle 14"/>
            <p:cNvSpPr>
              <a:spLocks noChangeArrowheads="1"/>
            </p:cNvSpPr>
            <p:nvPr/>
          </p:nvSpPr>
          <p:spPr bwMode="auto">
            <a:xfrm>
              <a:off x="3360" y="2448"/>
              <a:ext cx="129" cy="128"/>
            </a:xfrm>
            <a:prstGeom prst="rect">
              <a:avLst/>
            </a:prstGeom>
            <a:solidFill>
              <a:schemeClr val="hlink"/>
            </a:solidFill>
            <a:ln w="9525">
              <a:solidFill>
                <a:schemeClr val="tx1"/>
              </a:solidFill>
              <a:miter lim="800000"/>
            </a:ln>
          </p:spPr>
          <p:txBody>
            <a:bodyPr wrap="none" anchor="ctr"/>
            <a:lstStyle/>
            <a:p>
              <a:endParaRPr lang="it-IT" sz="2700"/>
            </a:p>
          </p:txBody>
        </p:sp>
        <p:sp>
          <p:nvSpPr>
            <p:cNvPr id="69647" name="Rectangle 15"/>
            <p:cNvSpPr>
              <a:spLocks noChangeArrowheads="1"/>
            </p:cNvSpPr>
            <p:nvPr/>
          </p:nvSpPr>
          <p:spPr bwMode="auto">
            <a:xfrm>
              <a:off x="2208" y="2928"/>
              <a:ext cx="128" cy="128"/>
            </a:xfrm>
            <a:prstGeom prst="rect">
              <a:avLst/>
            </a:prstGeom>
            <a:solidFill>
              <a:schemeClr val="hlink"/>
            </a:solidFill>
            <a:ln w="9525">
              <a:solidFill>
                <a:schemeClr val="tx1"/>
              </a:solidFill>
              <a:miter lim="800000"/>
            </a:ln>
          </p:spPr>
          <p:txBody>
            <a:bodyPr wrap="none" anchor="ctr"/>
            <a:lstStyle/>
            <a:p>
              <a:endParaRPr lang="it-IT" sz="2700"/>
            </a:p>
          </p:txBody>
        </p:sp>
        <p:sp>
          <p:nvSpPr>
            <p:cNvPr id="69648" name="Rectangle 16"/>
            <p:cNvSpPr>
              <a:spLocks noChangeArrowheads="1"/>
            </p:cNvSpPr>
            <p:nvPr/>
          </p:nvSpPr>
          <p:spPr bwMode="auto">
            <a:xfrm>
              <a:off x="1729" y="3247"/>
              <a:ext cx="129" cy="128"/>
            </a:xfrm>
            <a:prstGeom prst="rect">
              <a:avLst/>
            </a:prstGeom>
            <a:solidFill>
              <a:schemeClr val="hlink"/>
            </a:solidFill>
            <a:ln w="9525">
              <a:solidFill>
                <a:schemeClr val="tx1"/>
              </a:solidFill>
              <a:miter lim="800000"/>
            </a:ln>
          </p:spPr>
          <p:txBody>
            <a:bodyPr wrap="none" anchor="ctr"/>
            <a:lstStyle/>
            <a:p>
              <a:endParaRPr lang="it-IT" sz="2700"/>
            </a:p>
          </p:txBody>
        </p:sp>
        <p:sp>
          <p:nvSpPr>
            <p:cNvPr id="69649" name="Rectangle 17"/>
            <p:cNvSpPr>
              <a:spLocks noChangeArrowheads="1"/>
            </p:cNvSpPr>
            <p:nvPr/>
          </p:nvSpPr>
          <p:spPr bwMode="auto">
            <a:xfrm>
              <a:off x="1440" y="2832"/>
              <a:ext cx="128" cy="128"/>
            </a:xfrm>
            <a:prstGeom prst="rect">
              <a:avLst/>
            </a:prstGeom>
            <a:solidFill>
              <a:schemeClr val="hlink"/>
            </a:solidFill>
            <a:ln w="9525">
              <a:solidFill>
                <a:schemeClr val="tx1"/>
              </a:solidFill>
              <a:miter lim="800000"/>
            </a:ln>
          </p:spPr>
          <p:txBody>
            <a:bodyPr wrap="none" anchor="ctr"/>
            <a:lstStyle/>
            <a:p>
              <a:endParaRPr lang="it-IT" sz="2700"/>
            </a:p>
          </p:txBody>
        </p:sp>
        <p:sp>
          <p:nvSpPr>
            <p:cNvPr id="69650" name="Text Box 18"/>
            <p:cNvSpPr txBox="1">
              <a:spLocks noChangeArrowheads="1"/>
            </p:cNvSpPr>
            <p:nvPr/>
          </p:nvSpPr>
          <p:spPr bwMode="auto">
            <a:xfrm>
              <a:off x="1680" y="3569"/>
              <a:ext cx="683" cy="2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r>
                <a:rPr lang="en-US" sz="3000"/>
                <a:t>Class 1</a:t>
              </a:r>
            </a:p>
          </p:txBody>
        </p:sp>
        <p:sp>
          <p:nvSpPr>
            <p:cNvPr id="69651" name="Text Box 19"/>
            <p:cNvSpPr txBox="1">
              <a:spLocks noChangeArrowheads="1"/>
            </p:cNvSpPr>
            <p:nvPr/>
          </p:nvSpPr>
          <p:spPr bwMode="auto">
            <a:xfrm>
              <a:off x="3792" y="1488"/>
              <a:ext cx="683" cy="2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r>
                <a:rPr lang="en-US" sz="3000"/>
                <a:t>Class 2</a:t>
              </a:r>
            </a:p>
          </p:txBody>
        </p:sp>
        <p:sp>
          <p:nvSpPr>
            <p:cNvPr id="69652" name="Line 20"/>
            <p:cNvSpPr>
              <a:spLocks noChangeShapeType="1"/>
            </p:cNvSpPr>
            <p:nvPr/>
          </p:nvSpPr>
          <p:spPr bwMode="auto">
            <a:xfrm>
              <a:off x="2496" y="1056"/>
              <a:ext cx="2119" cy="2118"/>
            </a:xfrm>
            <a:prstGeom prst="line">
              <a:avLst/>
            </a:prstGeom>
            <a:noFill/>
            <a:ln w="38100">
              <a:solidFill>
                <a:schemeClr val="folHlink"/>
              </a:solidFill>
              <a:prstDash val="sysDot"/>
              <a:miter lim="800000"/>
            </a:ln>
            <a:extLst>
              <a:ext uri="{909E8E84-426E-40DD-AFC4-6F175D3DCCD1}">
                <a14:hiddenFill xmlns:a14="http://schemas.microsoft.com/office/drawing/2010/main">
                  <a:noFill/>
                </a14:hiddenFill>
              </a:ext>
            </a:extLst>
          </p:spPr>
          <p:txBody>
            <a:bodyPr wrap="none"/>
            <a:lstStyle/>
            <a:p>
              <a:endParaRPr lang="en-US" sz="2700"/>
            </a:p>
          </p:txBody>
        </p:sp>
        <p:sp>
          <p:nvSpPr>
            <p:cNvPr id="69653" name="Line 21"/>
            <p:cNvSpPr>
              <a:spLocks noChangeShapeType="1"/>
            </p:cNvSpPr>
            <p:nvPr/>
          </p:nvSpPr>
          <p:spPr bwMode="auto">
            <a:xfrm>
              <a:off x="1008" y="1728"/>
              <a:ext cx="2288" cy="2262"/>
            </a:xfrm>
            <a:prstGeom prst="line">
              <a:avLst/>
            </a:prstGeom>
            <a:noFill/>
            <a:ln w="38100">
              <a:solidFill>
                <a:schemeClr val="folHlink"/>
              </a:solidFill>
              <a:prstDash val="sysDot"/>
              <a:miter lim="800000"/>
            </a:ln>
            <a:extLst>
              <a:ext uri="{909E8E84-426E-40DD-AFC4-6F175D3DCCD1}">
                <a14:hiddenFill xmlns:a14="http://schemas.microsoft.com/office/drawing/2010/main">
                  <a:noFill/>
                </a14:hiddenFill>
              </a:ext>
            </a:extLst>
          </p:spPr>
          <p:txBody>
            <a:bodyPr wrap="none"/>
            <a:lstStyle/>
            <a:p>
              <a:endParaRPr lang="en-US" sz="2700"/>
            </a:p>
          </p:txBody>
        </p:sp>
        <p:sp>
          <p:nvSpPr>
            <p:cNvPr id="69654" name="Line 22"/>
            <p:cNvSpPr>
              <a:spLocks noChangeShapeType="1"/>
            </p:cNvSpPr>
            <p:nvPr/>
          </p:nvSpPr>
          <p:spPr bwMode="auto">
            <a:xfrm>
              <a:off x="1408" y="1064"/>
              <a:ext cx="2624" cy="2601"/>
            </a:xfrm>
            <a:prstGeom prst="line">
              <a:avLst/>
            </a:prstGeom>
            <a:noFill/>
            <a:ln w="38100">
              <a:solidFill>
                <a:schemeClr val="folHlink"/>
              </a:solidFill>
              <a:miter lim="800000"/>
            </a:ln>
            <a:extLst>
              <a:ext uri="{909E8E84-426E-40DD-AFC4-6F175D3DCCD1}">
                <a14:hiddenFill xmlns:a14="http://schemas.microsoft.com/office/drawing/2010/main">
                  <a:noFill/>
                </a14:hiddenFill>
              </a:ext>
            </a:extLst>
          </p:spPr>
          <p:txBody>
            <a:bodyPr wrap="none"/>
            <a:lstStyle/>
            <a:p>
              <a:endParaRPr lang="en-US" sz="2700"/>
            </a:p>
          </p:txBody>
        </p:sp>
        <p:pic>
          <p:nvPicPr>
            <p:cNvPr id="69655" name="Picture 23" descr="txp_fig"/>
            <p:cNvPicPr>
              <a:picLocks noChangeAspect="1" noChangeArrowheads="1"/>
            </p:cNvPicPr>
            <p:nvPr>
              <p:custDataLst>
                <p:tags r:id="rId1"/>
              </p:custDataLst>
            </p:nvPr>
          </p:nvPicPr>
          <p:blipFill>
            <a:blip r:embed="rId11" cstate="print">
              <a:extLst>
                <a:ext uri="{28A0092B-C50C-407E-A947-70E740481C1C}">
                  <a14:useLocalDpi xmlns:a14="http://schemas.microsoft.com/office/drawing/2010/main" val="0"/>
                </a:ext>
              </a:extLst>
            </a:blip>
            <a:srcRect/>
            <a:stretch>
              <a:fillRect/>
            </a:stretch>
          </p:blipFill>
          <p:spPr bwMode="auto">
            <a:xfrm>
              <a:off x="3936" y="3521"/>
              <a:ext cx="1200" cy="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656" name="Picture 24" descr="txp_fig"/>
            <p:cNvPicPr>
              <a:picLocks noChangeAspect="1" noChangeArrowheads="1"/>
            </p:cNvPicPr>
            <p:nvPr>
              <p:custDataLst>
                <p:tags r:id="rId2"/>
              </p:custDataLst>
            </p:nvPr>
          </p:nvPicPr>
          <p:blipFill>
            <a:blip r:embed="rId12" cstate="print">
              <a:extLst>
                <a:ext uri="{28A0092B-C50C-407E-A947-70E740481C1C}">
                  <a14:useLocalDpi xmlns:a14="http://schemas.microsoft.com/office/drawing/2010/main" val="0"/>
                </a:ext>
              </a:extLst>
            </a:blip>
            <a:srcRect/>
            <a:stretch>
              <a:fillRect/>
            </a:stretch>
          </p:blipFill>
          <p:spPr bwMode="auto">
            <a:xfrm>
              <a:off x="4272" y="3137"/>
              <a:ext cx="1152" cy="2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657" name="Picture 25" descr="txp_fig"/>
            <p:cNvPicPr>
              <a:picLocks noChangeAspect="1" noChangeArrowheads="1"/>
            </p:cNvPicPr>
            <p:nvPr>
              <p:custDataLst>
                <p:tags r:id="rId3"/>
              </p:custDataLst>
            </p:nvPr>
          </p:nvPicPr>
          <p:blipFill>
            <a:blip r:embed="rId13" cstate="print">
              <a:extLst>
                <a:ext uri="{28A0092B-C50C-407E-A947-70E740481C1C}">
                  <a14:useLocalDpi xmlns:a14="http://schemas.microsoft.com/office/drawing/2010/main" val="0"/>
                </a:ext>
              </a:extLst>
            </a:blip>
            <a:srcRect/>
            <a:stretch>
              <a:fillRect/>
            </a:stretch>
          </p:blipFill>
          <p:spPr bwMode="auto">
            <a:xfrm>
              <a:off x="3216" y="3857"/>
              <a:ext cx="1344" cy="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658" name="Line 26"/>
            <p:cNvSpPr>
              <a:spLocks noChangeShapeType="1"/>
            </p:cNvSpPr>
            <p:nvPr/>
          </p:nvSpPr>
          <p:spPr bwMode="auto">
            <a:xfrm flipV="1">
              <a:off x="2371" y="1642"/>
              <a:ext cx="1349" cy="1412"/>
            </a:xfrm>
            <a:prstGeom prst="line">
              <a:avLst/>
            </a:prstGeom>
            <a:noFill/>
            <a:ln w="25400">
              <a:solidFill>
                <a:srgbClr val="993366"/>
              </a:solidFill>
              <a:miter lim="800000"/>
              <a:tailEnd type="triangle" w="med" len="med"/>
            </a:ln>
            <a:extLst>
              <a:ext uri="{909E8E84-426E-40DD-AFC4-6F175D3DCCD1}">
                <a14:hiddenFill xmlns:a14="http://schemas.microsoft.com/office/drawing/2010/main">
                  <a:noFill/>
                </a14:hiddenFill>
              </a:ext>
            </a:extLst>
          </p:spPr>
          <p:txBody>
            <a:bodyPr wrap="none"/>
            <a:lstStyle/>
            <a:p>
              <a:endParaRPr lang="en-US" sz="2700"/>
            </a:p>
          </p:txBody>
        </p:sp>
        <p:pic>
          <p:nvPicPr>
            <p:cNvPr id="69659" name="Picture 27" descr="txp_fig"/>
            <p:cNvPicPr>
              <a:picLocks noChangeAspect="1" noChangeArrowheads="1"/>
            </p:cNvPicPr>
            <p:nvPr>
              <p:custDataLst>
                <p:tags r:id="rId4"/>
              </p:custDataLst>
            </p:nvPr>
          </p:nvPicPr>
          <p:blipFill>
            <a:blip r:embed="rId14" cstate="print">
              <a:extLst>
                <a:ext uri="{28A0092B-C50C-407E-A947-70E740481C1C}">
                  <a14:useLocalDpi xmlns:a14="http://schemas.microsoft.com/office/drawing/2010/main" val="0"/>
                </a:ext>
              </a:extLst>
            </a:blip>
            <a:srcRect/>
            <a:stretch>
              <a:fillRect/>
            </a:stretch>
          </p:blipFill>
          <p:spPr bwMode="auto">
            <a:xfrm>
              <a:off x="3024" y="1968"/>
              <a:ext cx="240" cy="1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660" name="Line 37"/>
            <p:cNvSpPr>
              <a:spLocks noChangeShapeType="1"/>
            </p:cNvSpPr>
            <p:nvPr/>
          </p:nvSpPr>
          <p:spPr bwMode="auto">
            <a:xfrm flipH="1">
              <a:off x="2621" y="2554"/>
              <a:ext cx="768" cy="768"/>
            </a:xfrm>
            <a:prstGeom prst="line">
              <a:avLst/>
            </a:prstGeom>
            <a:noFill/>
            <a:ln w="25400">
              <a:solidFill>
                <a:srgbClr val="FF00FF"/>
              </a:solidFill>
              <a:miter lim="800000"/>
              <a:headEnd type="triangle" w="med" len="med"/>
              <a:tailEnd type="triangle" w="med" len="med"/>
            </a:ln>
            <a:extLst>
              <a:ext uri="{909E8E84-426E-40DD-AFC4-6F175D3DCCD1}">
                <a14:hiddenFill xmlns:a14="http://schemas.microsoft.com/office/drawing/2010/main">
                  <a:noFill/>
                </a14:hiddenFill>
              </a:ext>
            </a:extLst>
          </p:spPr>
          <p:txBody>
            <a:bodyPr wrap="none"/>
            <a:lstStyle/>
            <a:p>
              <a:endParaRPr lang="en-US" sz="2700"/>
            </a:p>
          </p:txBody>
        </p:sp>
        <p:pic>
          <p:nvPicPr>
            <p:cNvPr id="69661" name="Picture 38" descr="txp_fig"/>
            <p:cNvPicPr>
              <a:picLocks noChangeAspect="1" noChangeArrowheads="1"/>
            </p:cNvPicPr>
            <p:nvPr>
              <p:custDataLst>
                <p:tags r:id="rId5"/>
              </p:custDataLst>
            </p:nvPr>
          </p:nvPicPr>
          <p:blipFill>
            <a:blip r:embed="rId15" cstate="print">
              <a:extLst>
                <a:ext uri="{28A0092B-C50C-407E-A947-70E740481C1C}">
                  <a14:useLocalDpi xmlns:a14="http://schemas.microsoft.com/office/drawing/2010/main" val="0"/>
                </a:ext>
              </a:extLst>
            </a:blip>
            <a:srcRect/>
            <a:stretch>
              <a:fillRect/>
            </a:stretch>
          </p:blipFill>
          <p:spPr bwMode="auto">
            <a:xfrm>
              <a:off x="2976" y="2976"/>
              <a:ext cx="190"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662" name="Picture 40" descr="txp_fig"/>
            <p:cNvPicPr>
              <a:picLocks noChangeAspect="1" noChangeArrowheads="1"/>
            </p:cNvPicPr>
            <p:nvPr>
              <p:custDataLst>
                <p:tags r:id="rId6"/>
              </p:custDataLst>
            </p:nvPr>
          </p:nvPicPr>
          <p:blipFill>
            <a:blip r:embed="rId16" cstate="print">
              <a:extLst>
                <a:ext uri="{28A0092B-C50C-407E-A947-70E740481C1C}">
                  <a14:useLocalDpi xmlns:a14="http://schemas.microsoft.com/office/drawing/2010/main" val="0"/>
                </a:ext>
              </a:extLst>
            </a:blip>
            <a:srcRect/>
            <a:stretch>
              <a:fillRect/>
            </a:stretch>
          </p:blipFill>
          <p:spPr bwMode="auto">
            <a:xfrm>
              <a:off x="3497" y="2592"/>
              <a:ext cx="199"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663" name="Line 41"/>
            <p:cNvSpPr>
              <a:spLocks noChangeShapeType="1"/>
            </p:cNvSpPr>
            <p:nvPr/>
          </p:nvSpPr>
          <p:spPr bwMode="auto">
            <a:xfrm flipH="1">
              <a:off x="2496" y="1429"/>
              <a:ext cx="374" cy="347"/>
            </a:xfrm>
            <a:prstGeom prst="line">
              <a:avLst/>
            </a:prstGeom>
            <a:noFill/>
            <a:ln w="25400">
              <a:solidFill>
                <a:srgbClr val="FF00FF"/>
              </a:solidFill>
              <a:miter lim="800000"/>
              <a:headEnd type="triangle" w="med" len="med"/>
              <a:tailEnd type="triangle" w="med" len="med"/>
            </a:ln>
            <a:extLst>
              <a:ext uri="{909E8E84-426E-40DD-AFC4-6F175D3DCCD1}">
                <a14:hiddenFill xmlns:a14="http://schemas.microsoft.com/office/drawing/2010/main">
                  <a:noFill/>
                </a14:hiddenFill>
              </a:ext>
            </a:extLst>
          </p:spPr>
          <p:txBody>
            <a:bodyPr wrap="none"/>
            <a:lstStyle/>
            <a:p>
              <a:endParaRPr lang="en-US" sz="2700"/>
            </a:p>
          </p:txBody>
        </p:sp>
        <p:pic>
          <p:nvPicPr>
            <p:cNvPr id="69664" name="Picture 44" descr="txp_fig"/>
            <p:cNvPicPr>
              <a:picLocks noChangeAspect="1" noChangeArrowheads="1"/>
            </p:cNvPicPr>
            <p:nvPr>
              <p:custDataLst>
                <p:tags r:id="rId7"/>
              </p:custDataLst>
            </p:nvPr>
          </p:nvPicPr>
          <p:blipFill>
            <a:blip r:embed="rId17" cstate="print">
              <a:extLst>
                <a:ext uri="{28A0092B-C50C-407E-A947-70E740481C1C}">
                  <a14:useLocalDpi xmlns:a14="http://schemas.microsoft.com/office/drawing/2010/main" val="0"/>
                </a:ext>
              </a:extLst>
            </a:blip>
            <a:srcRect/>
            <a:stretch>
              <a:fillRect/>
            </a:stretch>
          </p:blipFill>
          <p:spPr bwMode="auto">
            <a:xfrm>
              <a:off x="2530" y="1802"/>
              <a:ext cx="221"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665" name="Picture 45" descr="txp_fig"/>
            <p:cNvPicPr>
              <a:picLocks noChangeAspect="1" noChangeArrowheads="1"/>
            </p:cNvPicPr>
            <p:nvPr>
              <p:custDataLst>
                <p:tags r:id="rId8"/>
              </p:custDataLst>
            </p:nvPr>
          </p:nvPicPr>
          <p:blipFill>
            <a:blip r:embed="rId18" cstate="print">
              <a:extLst>
                <a:ext uri="{28A0092B-C50C-407E-A947-70E740481C1C}">
                  <a14:useLocalDpi xmlns:a14="http://schemas.microsoft.com/office/drawing/2010/main" val="0"/>
                </a:ext>
              </a:extLst>
            </a:blip>
            <a:srcRect/>
            <a:stretch>
              <a:fillRect/>
            </a:stretch>
          </p:blipFill>
          <p:spPr bwMode="auto">
            <a:xfrm>
              <a:off x="2389" y="1373"/>
              <a:ext cx="215" cy="2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 name="Group 1">
            <a:extLst>
              <a:ext uri="{FF2B5EF4-FFF2-40B4-BE49-F238E27FC236}">
                <a16:creationId xmlns:a16="http://schemas.microsoft.com/office/drawing/2014/main" id="{7481CDDA-E9AB-EAEC-304F-D70ED2D8AFF5}"/>
              </a:ext>
            </a:extLst>
          </p:cNvPr>
          <p:cNvGrpSpPr/>
          <p:nvPr/>
        </p:nvGrpSpPr>
        <p:grpSpPr>
          <a:xfrm>
            <a:off x="15201900" y="0"/>
            <a:ext cx="3086100" cy="10287000"/>
            <a:chOff x="0" y="0"/>
            <a:chExt cx="812800" cy="2709333"/>
          </a:xfrm>
        </p:grpSpPr>
        <p:sp>
          <p:nvSpPr>
            <p:cNvPr id="3" name="Freeform 4">
              <a:extLst>
                <a:ext uri="{FF2B5EF4-FFF2-40B4-BE49-F238E27FC236}">
                  <a16:creationId xmlns:a16="http://schemas.microsoft.com/office/drawing/2014/main" id="{D5CAD3D1-A6EE-9C37-FA27-B60E57CC6502}"/>
                </a:ext>
              </a:extLst>
            </p:cNvPr>
            <p:cNvSpPr/>
            <p:nvPr/>
          </p:nvSpPr>
          <p:spPr>
            <a:xfrm>
              <a:off x="0" y="0"/>
              <a:ext cx="812800" cy="2709333"/>
            </a:xfrm>
            <a:custGeom>
              <a:avLst/>
              <a:gdLst/>
              <a:ahLst/>
              <a:cxnLst/>
              <a:rect l="l" t="t" r="r" b="b"/>
              <a:pathLst>
                <a:path w="812800" h="2709333">
                  <a:moveTo>
                    <a:pt x="0" y="0"/>
                  </a:moveTo>
                  <a:lnTo>
                    <a:pt x="812800" y="0"/>
                  </a:lnTo>
                  <a:lnTo>
                    <a:pt x="812800" y="2709333"/>
                  </a:lnTo>
                  <a:lnTo>
                    <a:pt x="0" y="2709333"/>
                  </a:lnTo>
                  <a:close/>
                </a:path>
              </a:pathLst>
            </a:custGeom>
            <a:solidFill>
              <a:srgbClr val="593C8F"/>
            </a:solidFill>
          </p:spPr>
        </p:sp>
        <p:sp>
          <p:nvSpPr>
            <p:cNvPr id="4" name="TextBox 3">
              <a:extLst>
                <a:ext uri="{FF2B5EF4-FFF2-40B4-BE49-F238E27FC236}">
                  <a16:creationId xmlns:a16="http://schemas.microsoft.com/office/drawing/2014/main" id="{7EE63E2E-6940-517F-7988-C3E48B7D54DA}"/>
                </a:ext>
              </a:extLst>
            </p:cNvPr>
            <p:cNvSpPr txBox="1"/>
            <p:nvPr/>
          </p:nvSpPr>
          <p:spPr>
            <a:xfrm>
              <a:off x="0" y="-47625"/>
              <a:ext cx="812800" cy="2756958"/>
            </a:xfrm>
            <a:prstGeom prst="rect">
              <a:avLst/>
            </a:prstGeom>
          </p:spPr>
          <p:txBody>
            <a:bodyPr lIns="50800" tIns="50800" rIns="50800" bIns="50800" rtlCol="0" anchor="ctr"/>
            <a:lstStyle/>
            <a:p>
              <a:pPr algn="ctr">
                <a:lnSpc>
                  <a:spcPts val="2659"/>
                </a:lnSpc>
              </a:pPr>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5" name="Rectangle 2"/>
          <p:cNvSpPr>
            <a:spLocks noGrp="1" noChangeArrowheads="1"/>
          </p:cNvSpPr>
          <p:nvPr>
            <p:ph type="title"/>
          </p:nvPr>
        </p:nvSpPr>
        <p:spPr/>
        <p:txBody>
          <a:bodyPr>
            <a:normAutofit/>
          </a:bodyPr>
          <a:lstStyle/>
          <a:p>
            <a:pPr eaLnBrk="1" hangingPunct="1"/>
            <a:r>
              <a:rPr lang="en-US" sz="5000" b="1" dirty="0">
                <a:solidFill>
                  <a:schemeClr val="tx2"/>
                </a:solidFill>
              </a:rPr>
              <a:t>Soft Margin Hyperplane</a:t>
            </a:r>
          </a:p>
        </p:txBody>
      </p:sp>
      <p:sp>
        <p:nvSpPr>
          <p:cNvPr id="33796" name="Rectangle 3"/>
          <p:cNvSpPr>
            <a:spLocks noGrp="1" noChangeArrowheads="1"/>
          </p:cNvSpPr>
          <p:nvPr>
            <p:ph idx="1"/>
          </p:nvPr>
        </p:nvSpPr>
        <p:spPr/>
        <p:txBody>
          <a:bodyPr>
            <a:noAutofit/>
          </a:bodyPr>
          <a:lstStyle/>
          <a:p>
            <a:pPr eaLnBrk="1" hangingPunct="1"/>
            <a:r>
              <a:rPr lang="en-US" sz="2800" dirty="0"/>
              <a:t>The new conditions become</a:t>
            </a:r>
          </a:p>
          <a:p>
            <a:pPr eaLnBrk="1" hangingPunct="1"/>
            <a:endParaRPr lang="en-US" sz="2800" dirty="0"/>
          </a:p>
          <a:p>
            <a:pPr marL="0" indent="0" eaLnBrk="1" hangingPunct="1">
              <a:buNone/>
            </a:pPr>
            <a:endParaRPr lang="en-US" sz="2800" dirty="0"/>
          </a:p>
          <a:p>
            <a:pPr eaLnBrk="1" hangingPunct="1"/>
            <a:endParaRPr lang="en-US" sz="2800" dirty="0"/>
          </a:p>
          <a:p>
            <a:pPr lvl="1" eaLnBrk="1" hangingPunct="1"/>
            <a:r>
              <a:rPr lang="en-US" sz="3000" dirty="0">
                <a:latin typeface="Symbol" panose="05050102010706020507" pitchFamily="18" charset="2"/>
              </a:rPr>
              <a:t>x</a:t>
            </a:r>
            <a:r>
              <a:rPr lang="en-US" sz="3000" baseline="-25000" dirty="0"/>
              <a:t>i</a:t>
            </a:r>
            <a:r>
              <a:rPr lang="en-US" sz="3000" dirty="0"/>
              <a:t> are “slack variables” in optimization</a:t>
            </a:r>
          </a:p>
          <a:p>
            <a:pPr lvl="1" eaLnBrk="1" hangingPunct="1"/>
            <a:r>
              <a:rPr lang="en-US" sz="3000" dirty="0"/>
              <a:t>Note that </a:t>
            </a:r>
            <a:r>
              <a:rPr lang="en-US" sz="3000" dirty="0">
                <a:latin typeface="Symbol" panose="05050102010706020507" pitchFamily="18" charset="2"/>
              </a:rPr>
              <a:t>x</a:t>
            </a:r>
            <a:r>
              <a:rPr lang="en-US" sz="3000" baseline="-25000" dirty="0"/>
              <a:t>i</a:t>
            </a:r>
            <a:r>
              <a:rPr lang="en-US" sz="3000" dirty="0"/>
              <a:t>=0 if there is no error for </a:t>
            </a:r>
            <a:r>
              <a:rPr lang="en-US" sz="3000" b="1" dirty="0"/>
              <a:t>x</a:t>
            </a:r>
            <a:r>
              <a:rPr lang="en-US" sz="3000" baseline="-25000" dirty="0"/>
              <a:t>i</a:t>
            </a:r>
            <a:endParaRPr lang="en-US" sz="3000" dirty="0"/>
          </a:p>
          <a:p>
            <a:pPr lvl="1" eaLnBrk="1" hangingPunct="1"/>
            <a:r>
              <a:rPr lang="en-US" sz="3000" dirty="0">
                <a:latin typeface="Symbol" panose="05050102010706020507" pitchFamily="18" charset="2"/>
              </a:rPr>
              <a:t>x</a:t>
            </a:r>
            <a:r>
              <a:rPr lang="en-US" sz="3000" baseline="-25000" dirty="0"/>
              <a:t>i</a:t>
            </a:r>
            <a:r>
              <a:rPr lang="en-US" sz="3000" dirty="0"/>
              <a:t> is an upper bound of the number of errors</a:t>
            </a:r>
          </a:p>
          <a:p>
            <a:pPr eaLnBrk="1" hangingPunct="1"/>
            <a:r>
              <a:rPr lang="en-US" sz="3000" dirty="0"/>
              <a:t>We want to minimize</a:t>
            </a:r>
          </a:p>
          <a:p>
            <a:pPr eaLnBrk="1" hangingPunct="1"/>
            <a:endParaRPr lang="en-US" sz="2800" i="1" dirty="0"/>
          </a:p>
          <a:p>
            <a:pPr eaLnBrk="1" hangingPunct="1"/>
            <a:endParaRPr lang="en-US" sz="2800" i="1" dirty="0"/>
          </a:p>
          <a:p>
            <a:pPr eaLnBrk="1" hangingPunct="1"/>
            <a:endParaRPr lang="en-US" sz="2800" i="1" dirty="0"/>
          </a:p>
          <a:p>
            <a:pPr eaLnBrk="1" hangingPunct="1"/>
            <a:endParaRPr lang="en-US" sz="2800" i="1" dirty="0"/>
          </a:p>
          <a:p>
            <a:pPr eaLnBrk="1" hangingPunct="1"/>
            <a:endParaRPr lang="en-US" sz="2800" i="1" dirty="0"/>
          </a:p>
          <a:p>
            <a:pPr marL="0" indent="0" eaLnBrk="1" hangingPunct="1">
              <a:buNone/>
            </a:pPr>
            <a:endParaRPr lang="en-US" sz="2800" i="1" dirty="0"/>
          </a:p>
          <a:p>
            <a:pPr eaLnBrk="1" hangingPunct="1"/>
            <a:r>
              <a:rPr lang="en-US" sz="3000" i="1" dirty="0"/>
              <a:t>C</a:t>
            </a:r>
            <a:r>
              <a:rPr lang="en-US" sz="3000" dirty="0"/>
              <a:t> : tradeoff parameter between error and margin</a:t>
            </a:r>
          </a:p>
        </p:txBody>
      </p:sp>
      <p:pic>
        <p:nvPicPr>
          <p:cNvPr id="33798" name="Picture 5" descr="txp_fig"/>
          <p:cNvPicPr>
            <a:picLocks noChangeAspect="1" noChangeArrowheads="1"/>
          </p:cNvPicPr>
          <p:nvPr>
            <p:custDataLst>
              <p:tags r:id="rId2"/>
            </p:custDataLst>
          </p:nvPr>
        </p:nvPicPr>
        <p:blipFill>
          <a:blip r:embed="rId6" cstate="print">
            <a:extLst>
              <a:ext uri="{28A0092B-C50C-407E-A947-70E740481C1C}">
                <a14:useLocalDpi xmlns:a14="http://schemas.microsoft.com/office/drawing/2010/main" val="0"/>
              </a:ext>
            </a:extLst>
          </a:blip>
          <a:srcRect/>
          <a:stretch>
            <a:fillRect/>
          </a:stretch>
        </p:blipFill>
        <p:spPr bwMode="auto">
          <a:xfrm>
            <a:off x="5161361" y="1712517"/>
            <a:ext cx="6236493" cy="17406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799" name="Picture 12" descr="txp_fig"/>
          <p:cNvPicPr>
            <a:picLocks noChangeAspect="1" noChangeArrowheads="1"/>
          </p:cNvPicPr>
          <p:nvPr>
            <p:custDataLst>
              <p:tags r:id="rId3"/>
            </p:custDataLst>
          </p:nvPr>
        </p:nvPicPr>
        <p:blipFill>
          <a:blip r:embed="rId7" cstate="print">
            <a:extLst>
              <a:ext uri="{28A0092B-C50C-407E-A947-70E740481C1C}">
                <a14:useLocalDpi xmlns:a14="http://schemas.microsoft.com/office/drawing/2010/main" val="0"/>
              </a:ext>
            </a:extLst>
          </a:blip>
          <a:srcRect/>
          <a:stretch>
            <a:fillRect/>
          </a:stretch>
        </p:blipFill>
        <p:spPr bwMode="auto">
          <a:xfrm>
            <a:off x="1796654" y="7673518"/>
            <a:ext cx="9601200" cy="5500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33794" name="Object 13"/>
          <p:cNvGraphicFramePr>
            <a:graphicFrameLocks noChangeAspect="1"/>
          </p:cNvGraphicFramePr>
          <p:nvPr>
            <p:extLst>
              <p:ext uri="{D42A27DB-BD31-4B8C-83A1-F6EECF244321}">
                <p14:modId xmlns:p14="http://schemas.microsoft.com/office/powerpoint/2010/main" val="2608094057"/>
              </p:ext>
            </p:extLst>
          </p:nvPr>
        </p:nvGraphicFramePr>
        <p:xfrm>
          <a:off x="3655219" y="5860367"/>
          <a:ext cx="3488531" cy="1564482"/>
        </p:xfrm>
        <a:graphic>
          <a:graphicData uri="http://schemas.openxmlformats.org/presentationml/2006/ole">
            <mc:AlternateContent xmlns:mc="http://schemas.openxmlformats.org/markup-compatibility/2006">
              <mc:Choice xmlns:v="urn:schemas-microsoft-com:vml" Requires="v">
                <p:oleObj spid="_x0000_s1033" name="Equazione" r:id="rId8" imgW="23164800" imgH="10363200" progId="Equation.3">
                  <p:embed/>
                </p:oleObj>
              </mc:Choice>
              <mc:Fallback>
                <p:oleObj name="Equazione" r:id="rId8" imgW="23164800" imgH="10363200" progId="Equation.3">
                  <p:embed/>
                  <p:pic>
                    <p:nvPicPr>
                      <p:cNvPr id="33794" name="Object 13"/>
                      <p:cNvPicPr>
                        <a:picLocks noChangeAspect="1"/>
                      </p:cNvPicPr>
                      <p:nvPr/>
                    </p:nvPicPr>
                    <p:blipFill>
                      <a:blip r:embed="rId9"/>
                      <a:stretch>
                        <a:fillRect/>
                      </a:stretch>
                    </p:blipFill>
                    <p:spPr>
                      <a:xfrm>
                        <a:off x="3655219" y="5860367"/>
                        <a:ext cx="3488531" cy="1564482"/>
                      </a:xfrm>
                      <a:prstGeom prst="rect">
                        <a:avLst/>
                      </a:prstGeom>
                      <a:noFill/>
                      <a:ln w="9525">
                        <a:noFill/>
                      </a:ln>
                    </p:spPr>
                  </p:pic>
                </p:oleObj>
              </mc:Fallback>
            </mc:AlternateContent>
          </a:graphicData>
        </a:graphic>
      </p:graphicFrame>
      <p:grpSp>
        <p:nvGrpSpPr>
          <p:cNvPr id="2" name="Group 1">
            <a:extLst>
              <a:ext uri="{FF2B5EF4-FFF2-40B4-BE49-F238E27FC236}">
                <a16:creationId xmlns:a16="http://schemas.microsoft.com/office/drawing/2014/main" id="{7574203A-B5BF-C570-6927-9E4F2E1F8FAB}"/>
              </a:ext>
            </a:extLst>
          </p:cNvPr>
          <p:cNvGrpSpPr/>
          <p:nvPr/>
        </p:nvGrpSpPr>
        <p:grpSpPr>
          <a:xfrm>
            <a:off x="15201900" y="0"/>
            <a:ext cx="3086100" cy="10287000"/>
            <a:chOff x="0" y="0"/>
            <a:chExt cx="812800" cy="2709333"/>
          </a:xfrm>
        </p:grpSpPr>
        <p:sp>
          <p:nvSpPr>
            <p:cNvPr id="3" name="Freeform 4">
              <a:extLst>
                <a:ext uri="{FF2B5EF4-FFF2-40B4-BE49-F238E27FC236}">
                  <a16:creationId xmlns:a16="http://schemas.microsoft.com/office/drawing/2014/main" id="{4B79B2FF-5DDD-FE26-E493-2B290BE29DAE}"/>
                </a:ext>
              </a:extLst>
            </p:cNvPr>
            <p:cNvSpPr/>
            <p:nvPr/>
          </p:nvSpPr>
          <p:spPr>
            <a:xfrm>
              <a:off x="0" y="0"/>
              <a:ext cx="812800" cy="2709333"/>
            </a:xfrm>
            <a:custGeom>
              <a:avLst/>
              <a:gdLst/>
              <a:ahLst/>
              <a:cxnLst/>
              <a:rect l="l" t="t" r="r" b="b"/>
              <a:pathLst>
                <a:path w="812800" h="2709333">
                  <a:moveTo>
                    <a:pt x="0" y="0"/>
                  </a:moveTo>
                  <a:lnTo>
                    <a:pt x="812800" y="0"/>
                  </a:lnTo>
                  <a:lnTo>
                    <a:pt x="812800" y="2709333"/>
                  </a:lnTo>
                  <a:lnTo>
                    <a:pt x="0" y="2709333"/>
                  </a:lnTo>
                  <a:close/>
                </a:path>
              </a:pathLst>
            </a:custGeom>
            <a:solidFill>
              <a:srgbClr val="593C8F"/>
            </a:solidFill>
          </p:spPr>
        </p:sp>
        <p:sp>
          <p:nvSpPr>
            <p:cNvPr id="4" name="TextBox 3">
              <a:extLst>
                <a:ext uri="{FF2B5EF4-FFF2-40B4-BE49-F238E27FC236}">
                  <a16:creationId xmlns:a16="http://schemas.microsoft.com/office/drawing/2014/main" id="{E92DA990-6FD2-152E-8295-5BB311705FCD}"/>
                </a:ext>
              </a:extLst>
            </p:cNvPr>
            <p:cNvSpPr txBox="1"/>
            <p:nvPr/>
          </p:nvSpPr>
          <p:spPr>
            <a:xfrm>
              <a:off x="0" y="-47625"/>
              <a:ext cx="812800" cy="2756958"/>
            </a:xfrm>
            <a:prstGeom prst="rect">
              <a:avLst/>
            </a:prstGeom>
          </p:spPr>
          <p:txBody>
            <a:bodyPr lIns="50800" tIns="50800" rIns="50800" bIns="50800" rtlCol="0" anchor="ctr"/>
            <a:lstStyle/>
            <a:p>
              <a:pPr algn="ctr">
                <a:lnSpc>
                  <a:spcPts val="2659"/>
                </a:lnSpc>
              </a:pPr>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23" name="Rectangle 2"/>
          <p:cNvSpPr>
            <a:spLocks noGrp="1" noChangeArrowheads="1"/>
          </p:cNvSpPr>
          <p:nvPr>
            <p:ph type="title"/>
          </p:nvPr>
        </p:nvSpPr>
        <p:spPr/>
        <p:txBody>
          <a:bodyPr/>
          <a:lstStyle/>
          <a:p>
            <a:pPr eaLnBrk="1" hangingPunct="1"/>
            <a:r>
              <a:rPr lang="en-US"/>
              <a:t>The Optimization Problem</a:t>
            </a:r>
          </a:p>
        </p:txBody>
      </p:sp>
      <p:sp>
        <p:nvSpPr>
          <p:cNvPr id="34824" name="Rectangle 3"/>
          <p:cNvSpPr>
            <a:spLocks noGrp="1" noChangeArrowheads="1"/>
          </p:cNvSpPr>
          <p:nvPr>
            <p:ph idx="1"/>
          </p:nvPr>
        </p:nvSpPr>
        <p:spPr/>
        <p:txBody>
          <a:bodyPr/>
          <a:lstStyle/>
          <a:p>
            <a:pPr eaLnBrk="1" hangingPunct="1"/>
            <a:endParaRPr lang="en-US"/>
          </a:p>
          <a:p>
            <a:pPr eaLnBrk="1" hangingPunct="1"/>
            <a:endParaRPr lang="en-US"/>
          </a:p>
          <a:p>
            <a:pPr eaLnBrk="1" hangingPunct="1"/>
            <a:endParaRPr lang="en-US"/>
          </a:p>
          <a:p>
            <a:pPr eaLnBrk="1" hangingPunct="1"/>
            <a:endParaRPr lang="en-US"/>
          </a:p>
          <a:p>
            <a:pPr eaLnBrk="1" hangingPunct="1"/>
            <a:endParaRPr lang="en-US" b="1"/>
          </a:p>
          <a:p>
            <a:pPr eaLnBrk="1" hangingPunct="1"/>
            <a:endParaRPr lang="en-US" b="1"/>
          </a:p>
          <a:p>
            <a:pPr eaLnBrk="1" hangingPunct="1"/>
            <a:endParaRPr lang="en-US" b="1"/>
          </a:p>
          <a:p>
            <a:pPr eaLnBrk="1" hangingPunct="1"/>
            <a:endParaRPr lang="en-US"/>
          </a:p>
        </p:txBody>
      </p:sp>
      <p:graphicFrame>
        <p:nvGraphicFramePr>
          <p:cNvPr id="34818" name="Object 13"/>
          <p:cNvGraphicFramePr>
            <a:graphicFrameLocks noChangeAspect="1"/>
          </p:cNvGraphicFramePr>
          <p:nvPr>
            <p:extLst>
              <p:ext uri="{D42A27DB-BD31-4B8C-83A1-F6EECF244321}">
                <p14:modId xmlns:p14="http://schemas.microsoft.com/office/powerpoint/2010/main" val="460341703"/>
              </p:ext>
            </p:extLst>
          </p:nvPr>
        </p:nvGraphicFramePr>
        <p:xfrm>
          <a:off x="1395412" y="1281113"/>
          <a:ext cx="12449175" cy="1564482"/>
        </p:xfrm>
        <a:graphic>
          <a:graphicData uri="http://schemas.openxmlformats.org/presentationml/2006/ole">
            <mc:AlternateContent xmlns:mc="http://schemas.openxmlformats.org/markup-compatibility/2006">
              <mc:Choice xmlns:v="urn:schemas-microsoft-com:vml" Requires="v">
                <p:oleObj spid="_x0000_s2085" name="Equazione" r:id="rId4" imgW="82600800" imgH="10363200" progId="Equation.3">
                  <p:embed/>
                </p:oleObj>
              </mc:Choice>
              <mc:Fallback>
                <p:oleObj name="Equazione" r:id="rId4" imgW="82600800" imgH="10363200" progId="Equation.3">
                  <p:embed/>
                  <p:pic>
                    <p:nvPicPr>
                      <p:cNvPr id="34818" name="Object 13"/>
                      <p:cNvPicPr>
                        <a:picLocks noChangeAspect="1"/>
                      </p:cNvPicPr>
                      <p:nvPr/>
                    </p:nvPicPr>
                    <p:blipFill>
                      <a:blip r:embed="rId5"/>
                      <a:stretch>
                        <a:fillRect/>
                      </a:stretch>
                    </p:blipFill>
                    <p:spPr>
                      <a:xfrm>
                        <a:off x="1395412" y="1281113"/>
                        <a:ext cx="12449175" cy="1564482"/>
                      </a:xfrm>
                      <a:prstGeom prst="rect">
                        <a:avLst/>
                      </a:prstGeom>
                      <a:noFill/>
                      <a:ln w="9525">
                        <a:noFill/>
                      </a:ln>
                    </p:spPr>
                  </p:pic>
                </p:oleObj>
              </mc:Fallback>
            </mc:AlternateContent>
          </a:graphicData>
        </a:graphic>
      </p:graphicFrame>
      <p:graphicFrame>
        <p:nvGraphicFramePr>
          <p:cNvPr id="34819" name="Object 5"/>
          <p:cNvGraphicFramePr>
            <a:graphicFrameLocks noChangeAspect="1"/>
          </p:cNvGraphicFramePr>
          <p:nvPr>
            <p:extLst>
              <p:ext uri="{D42A27DB-BD31-4B8C-83A1-F6EECF244321}">
                <p14:modId xmlns:p14="http://schemas.microsoft.com/office/powerpoint/2010/main" val="2332645726"/>
              </p:ext>
            </p:extLst>
          </p:nvPr>
        </p:nvGraphicFramePr>
        <p:xfrm>
          <a:off x="1449312" y="4179262"/>
          <a:ext cx="5603082" cy="1657350"/>
        </p:xfrm>
        <a:graphic>
          <a:graphicData uri="http://schemas.openxmlformats.org/presentationml/2006/ole">
            <mc:AlternateContent xmlns:mc="http://schemas.openxmlformats.org/markup-compatibility/2006">
              <mc:Choice xmlns:v="urn:schemas-microsoft-com:vml" Requires="v">
                <p:oleObj spid="_x0000_s2086" name="Equazione" r:id="rId6" imgW="37185600" imgH="10972800" progId="Equation.3">
                  <p:embed/>
                </p:oleObj>
              </mc:Choice>
              <mc:Fallback>
                <p:oleObj name="Equazione" r:id="rId6" imgW="37185600" imgH="10972800" progId="Equation.3">
                  <p:embed/>
                  <p:pic>
                    <p:nvPicPr>
                      <p:cNvPr id="34819" name="Object 5"/>
                      <p:cNvPicPr>
                        <a:picLocks noChangeAspect="1"/>
                      </p:cNvPicPr>
                      <p:nvPr/>
                    </p:nvPicPr>
                    <p:blipFill>
                      <a:blip r:embed="rId7"/>
                      <a:stretch>
                        <a:fillRect/>
                      </a:stretch>
                    </p:blipFill>
                    <p:spPr>
                      <a:xfrm>
                        <a:off x="1449312" y="4179262"/>
                        <a:ext cx="5603082" cy="1657350"/>
                      </a:xfrm>
                      <a:prstGeom prst="rect">
                        <a:avLst/>
                      </a:prstGeom>
                      <a:noFill/>
                      <a:ln w="9525">
                        <a:noFill/>
                      </a:ln>
                    </p:spPr>
                  </p:pic>
                </p:oleObj>
              </mc:Fallback>
            </mc:AlternateContent>
          </a:graphicData>
        </a:graphic>
      </p:graphicFrame>
      <p:graphicFrame>
        <p:nvGraphicFramePr>
          <p:cNvPr id="34820" name="Object 6"/>
          <p:cNvGraphicFramePr>
            <a:graphicFrameLocks noChangeAspect="1"/>
          </p:cNvGraphicFramePr>
          <p:nvPr>
            <p:extLst>
              <p:ext uri="{D42A27DB-BD31-4B8C-83A1-F6EECF244321}">
                <p14:modId xmlns:p14="http://schemas.microsoft.com/office/powerpoint/2010/main" val="884115042"/>
              </p:ext>
            </p:extLst>
          </p:nvPr>
        </p:nvGraphicFramePr>
        <p:xfrm>
          <a:off x="8462783" y="4146605"/>
          <a:ext cx="3905250" cy="1564481"/>
        </p:xfrm>
        <a:graphic>
          <a:graphicData uri="http://schemas.openxmlformats.org/presentationml/2006/ole">
            <mc:AlternateContent xmlns:mc="http://schemas.openxmlformats.org/markup-compatibility/2006">
              <mc:Choice xmlns:v="urn:schemas-microsoft-com:vml" Requires="v">
                <p:oleObj spid="_x0000_s2087" name="Equazione" r:id="rId8" imgW="25908000" imgH="10363200" progId="Equation.3">
                  <p:embed/>
                </p:oleObj>
              </mc:Choice>
              <mc:Fallback>
                <p:oleObj name="Equazione" r:id="rId8" imgW="25908000" imgH="10363200" progId="Equation.3">
                  <p:embed/>
                  <p:pic>
                    <p:nvPicPr>
                      <p:cNvPr id="34820" name="Object 6"/>
                      <p:cNvPicPr>
                        <a:picLocks noChangeAspect="1"/>
                      </p:cNvPicPr>
                      <p:nvPr/>
                    </p:nvPicPr>
                    <p:blipFill>
                      <a:blip r:embed="rId9"/>
                      <a:stretch>
                        <a:fillRect/>
                      </a:stretch>
                    </p:blipFill>
                    <p:spPr>
                      <a:xfrm>
                        <a:off x="8462783" y="4146605"/>
                        <a:ext cx="3905250" cy="1564481"/>
                      </a:xfrm>
                      <a:prstGeom prst="rect">
                        <a:avLst/>
                      </a:prstGeom>
                      <a:noFill/>
                      <a:ln w="9525">
                        <a:noFill/>
                      </a:ln>
                    </p:spPr>
                  </p:pic>
                </p:oleObj>
              </mc:Fallback>
            </mc:AlternateContent>
          </a:graphicData>
        </a:graphic>
      </p:graphicFrame>
      <p:graphicFrame>
        <p:nvGraphicFramePr>
          <p:cNvPr id="34821" name="Object 7"/>
          <p:cNvGraphicFramePr>
            <a:graphicFrameLocks noChangeAspect="1"/>
          </p:cNvGraphicFramePr>
          <p:nvPr>
            <p:extLst>
              <p:ext uri="{D42A27DB-BD31-4B8C-83A1-F6EECF244321}">
                <p14:modId xmlns:p14="http://schemas.microsoft.com/office/powerpoint/2010/main" val="2782602719"/>
              </p:ext>
            </p:extLst>
          </p:nvPr>
        </p:nvGraphicFramePr>
        <p:xfrm>
          <a:off x="1395412" y="6192727"/>
          <a:ext cx="4917282" cy="1612107"/>
        </p:xfrm>
        <a:graphic>
          <a:graphicData uri="http://schemas.openxmlformats.org/presentationml/2006/ole">
            <mc:AlternateContent xmlns:mc="http://schemas.openxmlformats.org/markup-compatibility/2006">
              <mc:Choice xmlns:v="urn:schemas-microsoft-com:vml" Requires="v">
                <p:oleObj spid="_x0000_s2088" name="Equazione" r:id="rId10" imgW="32613600" imgH="10668000" progId="Equation.3">
                  <p:embed/>
                </p:oleObj>
              </mc:Choice>
              <mc:Fallback>
                <p:oleObj name="Equazione" r:id="rId10" imgW="32613600" imgH="10668000" progId="Equation.3">
                  <p:embed/>
                  <p:pic>
                    <p:nvPicPr>
                      <p:cNvPr id="34821" name="Object 7"/>
                      <p:cNvPicPr>
                        <a:picLocks noChangeAspect="1"/>
                      </p:cNvPicPr>
                      <p:nvPr/>
                    </p:nvPicPr>
                    <p:blipFill>
                      <a:blip r:embed="rId11"/>
                      <a:stretch>
                        <a:fillRect/>
                      </a:stretch>
                    </p:blipFill>
                    <p:spPr>
                      <a:xfrm>
                        <a:off x="1395412" y="6192727"/>
                        <a:ext cx="4917282" cy="1612107"/>
                      </a:xfrm>
                      <a:prstGeom prst="rect">
                        <a:avLst/>
                      </a:prstGeom>
                      <a:noFill/>
                      <a:ln w="9525">
                        <a:noFill/>
                      </a:ln>
                    </p:spPr>
                  </p:pic>
                </p:oleObj>
              </mc:Fallback>
            </mc:AlternateContent>
          </a:graphicData>
        </a:graphic>
      </p:graphicFrame>
      <p:graphicFrame>
        <p:nvGraphicFramePr>
          <p:cNvPr id="34822" name="Object 9"/>
          <p:cNvGraphicFramePr>
            <a:graphicFrameLocks noChangeAspect="1"/>
          </p:cNvGraphicFramePr>
          <p:nvPr>
            <p:extLst>
              <p:ext uri="{D42A27DB-BD31-4B8C-83A1-F6EECF244321}">
                <p14:modId xmlns:p14="http://schemas.microsoft.com/office/powerpoint/2010/main" val="3134340933"/>
              </p:ext>
            </p:extLst>
          </p:nvPr>
        </p:nvGraphicFramePr>
        <p:xfrm>
          <a:off x="1335522" y="7903368"/>
          <a:ext cx="3812381" cy="1566863"/>
        </p:xfrm>
        <a:graphic>
          <a:graphicData uri="http://schemas.openxmlformats.org/presentationml/2006/ole">
            <mc:AlternateContent xmlns:mc="http://schemas.openxmlformats.org/markup-compatibility/2006">
              <mc:Choice xmlns:v="urn:schemas-microsoft-com:vml" Requires="v">
                <p:oleObj spid="_x0000_s2089" name="Equazione" r:id="rId12" imgW="25298400" imgH="10363200" progId="Equation.3">
                  <p:embed/>
                </p:oleObj>
              </mc:Choice>
              <mc:Fallback>
                <p:oleObj name="Equazione" r:id="rId12" imgW="25298400" imgH="10363200" progId="Equation.3">
                  <p:embed/>
                  <p:pic>
                    <p:nvPicPr>
                      <p:cNvPr id="34822" name="Object 9"/>
                      <p:cNvPicPr>
                        <a:picLocks noChangeAspect="1"/>
                      </p:cNvPicPr>
                      <p:nvPr/>
                    </p:nvPicPr>
                    <p:blipFill>
                      <a:blip r:embed="rId13"/>
                      <a:stretch>
                        <a:fillRect/>
                      </a:stretch>
                    </p:blipFill>
                    <p:spPr>
                      <a:xfrm>
                        <a:off x="1335522" y="7903368"/>
                        <a:ext cx="3812381" cy="1566863"/>
                      </a:xfrm>
                      <a:prstGeom prst="rect">
                        <a:avLst/>
                      </a:prstGeom>
                      <a:noFill/>
                      <a:ln w="9525">
                        <a:noFill/>
                      </a:ln>
                    </p:spPr>
                  </p:pic>
                </p:oleObj>
              </mc:Fallback>
            </mc:AlternateContent>
          </a:graphicData>
        </a:graphic>
      </p:graphicFrame>
      <p:sp>
        <p:nvSpPr>
          <p:cNvPr id="34826" name="CasellaDiTesto 16"/>
          <p:cNvSpPr txBox="1">
            <a:spLocks noChangeArrowheads="1"/>
          </p:cNvSpPr>
          <p:nvPr/>
        </p:nvSpPr>
        <p:spPr bwMode="auto">
          <a:xfrm>
            <a:off x="2326104" y="2912159"/>
            <a:ext cx="9365834"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r>
              <a:rPr lang="en-GB" sz="3600" dirty="0"/>
              <a:t>With </a:t>
            </a:r>
            <a:r>
              <a:rPr lang="el-GR" sz="3600" dirty="0"/>
              <a:t>α</a:t>
            </a:r>
            <a:r>
              <a:rPr lang="it-IT" sz="3600" dirty="0"/>
              <a:t> and </a:t>
            </a:r>
            <a:r>
              <a:rPr lang="el-GR" sz="3600" dirty="0"/>
              <a:t>μ</a:t>
            </a:r>
            <a:r>
              <a:rPr lang="it-IT" sz="3600" dirty="0"/>
              <a:t> Lagrange multipliers, POSITIVE</a:t>
            </a:r>
            <a:endParaRPr lang="en-GB" sz="3600" dirty="0"/>
          </a:p>
        </p:txBody>
      </p:sp>
      <p:grpSp>
        <p:nvGrpSpPr>
          <p:cNvPr id="2" name="Group 1">
            <a:extLst>
              <a:ext uri="{FF2B5EF4-FFF2-40B4-BE49-F238E27FC236}">
                <a16:creationId xmlns:a16="http://schemas.microsoft.com/office/drawing/2014/main" id="{18AC48BF-45CB-8C5F-07A4-9BC7A189C85A}"/>
              </a:ext>
            </a:extLst>
          </p:cNvPr>
          <p:cNvGrpSpPr/>
          <p:nvPr/>
        </p:nvGrpSpPr>
        <p:grpSpPr>
          <a:xfrm>
            <a:off x="15682912" y="0"/>
            <a:ext cx="2605088" cy="10287000"/>
            <a:chOff x="0" y="0"/>
            <a:chExt cx="812800" cy="2709333"/>
          </a:xfrm>
        </p:grpSpPr>
        <p:sp>
          <p:nvSpPr>
            <p:cNvPr id="3" name="Freeform 4">
              <a:extLst>
                <a:ext uri="{FF2B5EF4-FFF2-40B4-BE49-F238E27FC236}">
                  <a16:creationId xmlns:a16="http://schemas.microsoft.com/office/drawing/2014/main" id="{1EE566C9-B3D8-17FB-58A3-D0972DE68583}"/>
                </a:ext>
              </a:extLst>
            </p:cNvPr>
            <p:cNvSpPr/>
            <p:nvPr/>
          </p:nvSpPr>
          <p:spPr>
            <a:xfrm>
              <a:off x="0" y="0"/>
              <a:ext cx="812800" cy="2709333"/>
            </a:xfrm>
            <a:custGeom>
              <a:avLst/>
              <a:gdLst/>
              <a:ahLst/>
              <a:cxnLst/>
              <a:rect l="l" t="t" r="r" b="b"/>
              <a:pathLst>
                <a:path w="812800" h="2709333">
                  <a:moveTo>
                    <a:pt x="0" y="0"/>
                  </a:moveTo>
                  <a:lnTo>
                    <a:pt x="812800" y="0"/>
                  </a:lnTo>
                  <a:lnTo>
                    <a:pt x="812800" y="2709333"/>
                  </a:lnTo>
                  <a:lnTo>
                    <a:pt x="0" y="2709333"/>
                  </a:lnTo>
                  <a:close/>
                </a:path>
              </a:pathLst>
            </a:custGeom>
            <a:solidFill>
              <a:srgbClr val="593C8F"/>
            </a:solidFill>
          </p:spPr>
        </p:sp>
        <p:sp>
          <p:nvSpPr>
            <p:cNvPr id="4" name="TextBox 3">
              <a:extLst>
                <a:ext uri="{FF2B5EF4-FFF2-40B4-BE49-F238E27FC236}">
                  <a16:creationId xmlns:a16="http://schemas.microsoft.com/office/drawing/2014/main" id="{B33606A7-1DF9-AB95-7757-5C70D33474B5}"/>
                </a:ext>
              </a:extLst>
            </p:cNvPr>
            <p:cNvSpPr txBox="1"/>
            <p:nvPr/>
          </p:nvSpPr>
          <p:spPr>
            <a:xfrm>
              <a:off x="0" y="-47625"/>
              <a:ext cx="812800" cy="2756958"/>
            </a:xfrm>
            <a:prstGeom prst="rect">
              <a:avLst/>
            </a:prstGeom>
          </p:spPr>
          <p:txBody>
            <a:bodyPr lIns="50800" tIns="50800" rIns="50800" bIns="50800" rtlCol="0" anchor="ctr"/>
            <a:lstStyle/>
            <a:p>
              <a:pPr algn="ctr">
                <a:lnSpc>
                  <a:spcPts val="2659"/>
                </a:lnSpc>
              </a:pPr>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6" name="Rectangle 2"/>
          <p:cNvSpPr>
            <a:spLocks noGrp="1" noChangeArrowheads="1"/>
          </p:cNvSpPr>
          <p:nvPr>
            <p:ph type="title"/>
          </p:nvPr>
        </p:nvSpPr>
        <p:spPr/>
        <p:txBody>
          <a:bodyPr/>
          <a:lstStyle/>
          <a:p>
            <a:pPr eaLnBrk="1" hangingPunct="1"/>
            <a:r>
              <a:rPr lang="en-US" dirty="0"/>
              <a:t>The Dual Problem</a:t>
            </a:r>
          </a:p>
        </p:txBody>
      </p:sp>
      <p:sp>
        <p:nvSpPr>
          <p:cNvPr id="35847" name="Rectangle 3"/>
          <p:cNvSpPr>
            <a:spLocks noGrp="1" noChangeArrowheads="1"/>
          </p:cNvSpPr>
          <p:nvPr>
            <p:ph idx="1"/>
          </p:nvPr>
        </p:nvSpPr>
        <p:spPr/>
        <p:txBody>
          <a:bodyPr/>
          <a:lstStyle/>
          <a:p>
            <a:pPr eaLnBrk="1" hangingPunct="1"/>
            <a:endParaRPr lang="en-US"/>
          </a:p>
          <a:p>
            <a:pPr eaLnBrk="1" hangingPunct="1"/>
            <a:endParaRPr lang="en-US"/>
          </a:p>
          <a:p>
            <a:pPr eaLnBrk="1" hangingPunct="1"/>
            <a:endParaRPr lang="en-US"/>
          </a:p>
          <a:p>
            <a:pPr eaLnBrk="1" hangingPunct="1"/>
            <a:endParaRPr lang="en-US"/>
          </a:p>
          <a:p>
            <a:pPr eaLnBrk="1" hangingPunct="1"/>
            <a:endParaRPr lang="en-US" b="1"/>
          </a:p>
          <a:p>
            <a:pPr eaLnBrk="1" hangingPunct="1"/>
            <a:endParaRPr lang="en-US" b="1"/>
          </a:p>
          <a:p>
            <a:pPr eaLnBrk="1" hangingPunct="1"/>
            <a:endParaRPr lang="en-US" b="1"/>
          </a:p>
          <a:p>
            <a:pPr eaLnBrk="1" hangingPunct="1"/>
            <a:endParaRPr lang="en-US"/>
          </a:p>
        </p:txBody>
      </p:sp>
      <p:graphicFrame>
        <p:nvGraphicFramePr>
          <p:cNvPr id="35842" name="Object 13"/>
          <p:cNvGraphicFramePr>
            <a:graphicFrameLocks noChangeAspect="1"/>
          </p:cNvGraphicFramePr>
          <p:nvPr>
            <p:extLst>
              <p:ext uri="{D42A27DB-BD31-4B8C-83A1-F6EECF244321}">
                <p14:modId xmlns:p14="http://schemas.microsoft.com/office/powerpoint/2010/main" val="2406742908"/>
              </p:ext>
            </p:extLst>
          </p:nvPr>
        </p:nvGraphicFramePr>
        <p:xfrm>
          <a:off x="2040514" y="6329059"/>
          <a:ext cx="8589770" cy="1750216"/>
        </p:xfrm>
        <a:graphic>
          <a:graphicData uri="http://schemas.openxmlformats.org/presentationml/2006/ole">
            <mc:AlternateContent xmlns:mc="http://schemas.openxmlformats.org/markup-compatibility/2006">
              <mc:Choice xmlns:v="urn:schemas-microsoft-com:vml" Requires="v">
                <p:oleObj spid="_x0000_s3102" name="Equazione" r:id="rId4" imgW="52425600" imgH="10668000" progId="Equation.3">
                  <p:embed/>
                </p:oleObj>
              </mc:Choice>
              <mc:Fallback>
                <p:oleObj name="Equazione" r:id="rId4" imgW="52425600" imgH="10668000" progId="Equation.3">
                  <p:embed/>
                  <p:pic>
                    <p:nvPicPr>
                      <p:cNvPr id="35842" name="Object 13"/>
                      <p:cNvPicPr>
                        <a:picLocks noChangeAspect="1"/>
                      </p:cNvPicPr>
                      <p:nvPr/>
                    </p:nvPicPr>
                    <p:blipFill>
                      <a:blip r:embed="rId5"/>
                      <a:stretch>
                        <a:fillRect/>
                      </a:stretch>
                    </p:blipFill>
                    <p:spPr>
                      <a:xfrm>
                        <a:off x="2040514" y="6329059"/>
                        <a:ext cx="8589770" cy="1750216"/>
                      </a:xfrm>
                      <a:prstGeom prst="rect">
                        <a:avLst/>
                      </a:prstGeom>
                      <a:noFill/>
                      <a:ln w="9525">
                        <a:noFill/>
                      </a:ln>
                    </p:spPr>
                  </p:pic>
                </p:oleObj>
              </mc:Fallback>
            </mc:AlternateContent>
          </a:graphicData>
        </a:graphic>
      </p:graphicFrame>
      <p:graphicFrame>
        <p:nvGraphicFramePr>
          <p:cNvPr id="35843" name="Object 9"/>
          <p:cNvGraphicFramePr>
            <a:graphicFrameLocks noChangeAspect="1"/>
          </p:cNvGraphicFramePr>
          <p:nvPr>
            <p:extLst>
              <p:ext uri="{D42A27DB-BD31-4B8C-83A1-F6EECF244321}">
                <p14:modId xmlns:p14="http://schemas.microsoft.com/office/powerpoint/2010/main" val="861839506"/>
              </p:ext>
            </p:extLst>
          </p:nvPr>
        </p:nvGraphicFramePr>
        <p:xfrm>
          <a:off x="1600200" y="1554162"/>
          <a:ext cx="11120437" cy="3000263"/>
        </p:xfrm>
        <a:graphic>
          <a:graphicData uri="http://schemas.openxmlformats.org/presentationml/2006/ole">
            <mc:AlternateContent xmlns:mc="http://schemas.openxmlformats.org/markup-compatibility/2006">
              <mc:Choice xmlns:v="urn:schemas-microsoft-com:vml" Requires="v">
                <p:oleObj spid="_x0000_s3103" name="Equazione" r:id="rId6" imgW="69189600" imgH="23774400" progId="Equation.3">
                  <p:embed/>
                </p:oleObj>
              </mc:Choice>
              <mc:Fallback>
                <p:oleObj name="Equazione" r:id="rId6" imgW="69189600" imgH="23774400" progId="Equation.3">
                  <p:embed/>
                  <p:pic>
                    <p:nvPicPr>
                      <p:cNvPr id="35843" name="Object 9"/>
                      <p:cNvPicPr>
                        <a:picLocks noChangeAspect="1"/>
                      </p:cNvPicPr>
                      <p:nvPr/>
                    </p:nvPicPr>
                    <p:blipFill>
                      <a:blip r:embed="rId7"/>
                      <a:stretch>
                        <a:fillRect/>
                      </a:stretch>
                    </p:blipFill>
                    <p:spPr>
                      <a:xfrm>
                        <a:off x="1600200" y="1554162"/>
                        <a:ext cx="11120437" cy="3000263"/>
                      </a:xfrm>
                      <a:prstGeom prst="rect">
                        <a:avLst/>
                      </a:prstGeom>
                      <a:noFill/>
                      <a:ln w="9525">
                        <a:noFill/>
                      </a:ln>
                    </p:spPr>
                  </p:pic>
                </p:oleObj>
              </mc:Fallback>
            </mc:AlternateContent>
          </a:graphicData>
        </a:graphic>
      </p:graphicFrame>
      <p:graphicFrame>
        <p:nvGraphicFramePr>
          <p:cNvPr id="35844" name="Object 10"/>
          <p:cNvGraphicFramePr>
            <a:graphicFrameLocks noChangeAspect="1"/>
          </p:cNvGraphicFramePr>
          <p:nvPr>
            <p:extLst>
              <p:ext uri="{D42A27DB-BD31-4B8C-83A1-F6EECF244321}">
                <p14:modId xmlns:p14="http://schemas.microsoft.com/office/powerpoint/2010/main" val="2523091198"/>
              </p:ext>
            </p:extLst>
          </p:nvPr>
        </p:nvGraphicFramePr>
        <p:xfrm>
          <a:off x="7330677" y="5061627"/>
          <a:ext cx="2712245" cy="876300"/>
        </p:xfrm>
        <a:graphic>
          <a:graphicData uri="http://schemas.openxmlformats.org/presentationml/2006/ole">
            <mc:AlternateContent xmlns:mc="http://schemas.openxmlformats.org/markup-compatibility/2006">
              <mc:Choice xmlns:v="urn:schemas-microsoft-com:vml" Requires="v">
                <p:oleObj spid="_x0000_s3104" name="Equazione" r:id="rId8" imgW="17983200" imgH="5791200" progId="Equation.3">
                  <p:embed/>
                </p:oleObj>
              </mc:Choice>
              <mc:Fallback>
                <p:oleObj name="Equazione" r:id="rId8" imgW="17983200" imgH="5791200" progId="Equation.3">
                  <p:embed/>
                  <p:pic>
                    <p:nvPicPr>
                      <p:cNvPr id="35844" name="Object 10"/>
                      <p:cNvPicPr>
                        <a:picLocks noChangeAspect="1"/>
                      </p:cNvPicPr>
                      <p:nvPr/>
                    </p:nvPicPr>
                    <p:blipFill>
                      <a:blip r:embed="rId9"/>
                      <a:stretch>
                        <a:fillRect/>
                      </a:stretch>
                    </p:blipFill>
                    <p:spPr>
                      <a:xfrm>
                        <a:off x="7330677" y="5061627"/>
                        <a:ext cx="2712245" cy="876300"/>
                      </a:xfrm>
                      <a:prstGeom prst="rect">
                        <a:avLst/>
                      </a:prstGeom>
                      <a:noFill/>
                      <a:ln w="9525">
                        <a:noFill/>
                      </a:ln>
                    </p:spPr>
                  </p:pic>
                </p:oleObj>
              </mc:Fallback>
            </mc:AlternateContent>
          </a:graphicData>
        </a:graphic>
      </p:graphicFrame>
      <p:graphicFrame>
        <p:nvGraphicFramePr>
          <p:cNvPr id="35845" name="Object 11"/>
          <p:cNvGraphicFramePr>
            <a:graphicFrameLocks noChangeAspect="1"/>
          </p:cNvGraphicFramePr>
          <p:nvPr>
            <p:extLst>
              <p:ext uri="{D42A27DB-BD31-4B8C-83A1-F6EECF244321}">
                <p14:modId xmlns:p14="http://schemas.microsoft.com/office/powerpoint/2010/main" val="886972865"/>
              </p:ext>
            </p:extLst>
          </p:nvPr>
        </p:nvGraphicFramePr>
        <p:xfrm>
          <a:off x="3610948" y="4632173"/>
          <a:ext cx="2571750" cy="1566863"/>
        </p:xfrm>
        <a:graphic>
          <a:graphicData uri="http://schemas.openxmlformats.org/presentationml/2006/ole">
            <mc:AlternateContent xmlns:mc="http://schemas.openxmlformats.org/markup-compatibility/2006">
              <mc:Choice xmlns:v="urn:schemas-microsoft-com:vml" Requires="v">
                <p:oleObj spid="_x0000_s3105" name="Equazione" r:id="rId10" imgW="17068800" imgH="10363200" progId="Equation.3">
                  <p:embed/>
                </p:oleObj>
              </mc:Choice>
              <mc:Fallback>
                <p:oleObj name="Equazione" r:id="rId10" imgW="17068800" imgH="10363200" progId="Equation.3">
                  <p:embed/>
                  <p:pic>
                    <p:nvPicPr>
                      <p:cNvPr id="35845" name="Object 11"/>
                      <p:cNvPicPr>
                        <a:picLocks noChangeAspect="1"/>
                      </p:cNvPicPr>
                      <p:nvPr/>
                    </p:nvPicPr>
                    <p:blipFill>
                      <a:blip r:embed="rId11"/>
                      <a:stretch>
                        <a:fillRect/>
                      </a:stretch>
                    </p:blipFill>
                    <p:spPr>
                      <a:xfrm>
                        <a:off x="3610948" y="4632173"/>
                        <a:ext cx="2571750" cy="1566863"/>
                      </a:xfrm>
                      <a:prstGeom prst="rect">
                        <a:avLst/>
                      </a:prstGeom>
                      <a:noFill/>
                      <a:ln w="9525">
                        <a:noFill/>
                      </a:ln>
                    </p:spPr>
                  </p:pic>
                </p:oleObj>
              </mc:Fallback>
            </mc:AlternateContent>
          </a:graphicData>
        </a:graphic>
      </p:graphicFrame>
      <p:sp>
        <p:nvSpPr>
          <p:cNvPr id="35848" name="CasellaDiTesto 14"/>
          <p:cNvSpPr txBox="1">
            <a:spLocks noChangeArrowheads="1"/>
          </p:cNvSpPr>
          <p:nvPr/>
        </p:nvSpPr>
        <p:spPr bwMode="auto">
          <a:xfrm>
            <a:off x="1569753" y="5176612"/>
            <a:ext cx="112011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r>
              <a:rPr lang="en-GB" sz="3600" dirty="0"/>
              <a:t>With</a:t>
            </a:r>
          </a:p>
        </p:txBody>
      </p:sp>
      <p:grpSp>
        <p:nvGrpSpPr>
          <p:cNvPr id="2" name="Group 1">
            <a:extLst>
              <a:ext uri="{FF2B5EF4-FFF2-40B4-BE49-F238E27FC236}">
                <a16:creationId xmlns:a16="http://schemas.microsoft.com/office/drawing/2014/main" id="{73A150AD-94F9-00D6-C351-DBDC8D7F13A9}"/>
              </a:ext>
            </a:extLst>
          </p:cNvPr>
          <p:cNvGrpSpPr/>
          <p:nvPr/>
        </p:nvGrpSpPr>
        <p:grpSpPr>
          <a:xfrm>
            <a:off x="15682912" y="0"/>
            <a:ext cx="2605088" cy="10287000"/>
            <a:chOff x="0" y="0"/>
            <a:chExt cx="812800" cy="2709333"/>
          </a:xfrm>
        </p:grpSpPr>
        <p:sp>
          <p:nvSpPr>
            <p:cNvPr id="3" name="Freeform 4">
              <a:extLst>
                <a:ext uri="{FF2B5EF4-FFF2-40B4-BE49-F238E27FC236}">
                  <a16:creationId xmlns:a16="http://schemas.microsoft.com/office/drawing/2014/main" id="{AD45F681-8C08-3776-16D1-AF5FAD194489}"/>
                </a:ext>
              </a:extLst>
            </p:cNvPr>
            <p:cNvSpPr/>
            <p:nvPr/>
          </p:nvSpPr>
          <p:spPr>
            <a:xfrm>
              <a:off x="0" y="0"/>
              <a:ext cx="812800" cy="2709333"/>
            </a:xfrm>
            <a:custGeom>
              <a:avLst/>
              <a:gdLst/>
              <a:ahLst/>
              <a:cxnLst/>
              <a:rect l="l" t="t" r="r" b="b"/>
              <a:pathLst>
                <a:path w="812800" h="2709333">
                  <a:moveTo>
                    <a:pt x="0" y="0"/>
                  </a:moveTo>
                  <a:lnTo>
                    <a:pt x="812800" y="0"/>
                  </a:lnTo>
                  <a:lnTo>
                    <a:pt x="812800" y="2709333"/>
                  </a:lnTo>
                  <a:lnTo>
                    <a:pt x="0" y="2709333"/>
                  </a:lnTo>
                  <a:close/>
                </a:path>
              </a:pathLst>
            </a:custGeom>
            <a:solidFill>
              <a:srgbClr val="593C8F"/>
            </a:solidFill>
          </p:spPr>
        </p:sp>
        <p:sp>
          <p:nvSpPr>
            <p:cNvPr id="4" name="TextBox 3">
              <a:extLst>
                <a:ext uri="{FF2B5EF4-FFF2-40B4-BE49-F238E27FC236}">
                  <a16:creationId xmlns:a16="http://schemas.microsoft.com/office/drawing/2014/main" id="{D26929B3-223F-0263-2640-6DF7570B5E7A}"/>
                </a:ext>
              </a:extLst>
            </p:cNvPr>
            <p:cNvSpPr txBox="1"/>
            <p:nvPr/>
          </p:nvSpPr>
          <p:spPr>
            <a:xfrm>
              <a:off x="0" y="-47625"/>
              <a:ext cx="812800" cy="2756958"/>
            </a:xfrm>
            <a:prstGeom prst="rect">
              <a:avLst/>
            </a:prstGeom>
          </p:spPr>
          <p:txBody>
            <a:bodyPr lIns="50800" tIns="50800" rIns="50800" bIns="50800" rtlCol="0" anchor="ctr"/>
            <a:lstStyle/>
            <a:p>
              <a:pPr algn="ctr">
                <a:lnSpc>
                  <a:spcPts val="2659"/>
                </a:lnSpc>
              </a:pPr>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7" name="Rectangle 2"/>
          <p:cNvSpPr>
            <a:spLocks noGrp="1" noChangeArrowheads="1"/>
          </p:cNvSpPr>
          <p:nvPr>
            <p:ph type="title"/>
          </p:nvPr>
        </p:nvSpPr>
        <p:spPr/>
        <p:txBody>
          <a:bodyPr/>
          <a:lstStyle/>
          <a:p>
            <a:pPr eaLnBrk="1" hangingPunct="1"/>
            <a:r>
              <a:rPr lang="en-US" b="1" dirty="0"/>
              <a:t>The Optimization Problem</a:t>
            </a:r>
          </a:p>
        </p:txBody>
      </p:sp>
      <p:sp>
        <p:nvSpPr>
          <p:cNvPr id="36868" name="Rectangle 3"/>
          <p:cNvSpPr>
            <a:spLocks noGrp="1" noChangeArrowheads="1"/>
          </p:cNvSpPr>
          <p:nvPr>
            <p:ph idx="1"/>
          </p:nvPr>
        </p:nvSpPr>
        <p:spPr>
          <a:xfrm>
            <a:off x="457200" y="1600201"/>
            <a:ext cx="12877800" cy="4381500"/>
          </a:xfrm>
        </p:spPr>
        <p:txBody>
          <a:bodyPr>
            <a:noAutofit/>
          </a:bodyPr>
          <a:lstStyle/>
          <a:p>
            <a:pPr eaLnBrk="1" hangingPunct="1"/>
            <a:r>
              <a:rPr lang="en-US" dirty="0"/>
              <a:t>The dual of this new constrained optimization problem is</a:t>
            </a:r>
          </a:p>
          <a:p>
            <a:pPr eaLnBrk="1" hangingPunct="1"/>
            <a:endParaRPr lang="en-US" dirty="0"/>
          </a:p>
          <a:p>
            <a:pPr eaLnBrk="1" hangingPunct="1"/>
            <a:endParaRPr lang="en-US" dirty="0"/>
          </a:p>
          <a:p>
            <a:pPr eaLnBrk="1" hangingPunct="1"/>
            <a:endParaRPr lang="en-US" dirty="0"/>
          </a:p>
          <a:p>
            <a:pPr marL="0" indent="0" eaLnBrk="1" hangingPunct="1">
              <a:buNone/>
            </a:pPr>
            <a:endParaRPr lang="en-US" dirty="0"/>
          </a:p>
          <a:p>
            <a:pPr eaLnBrk="1" hangingPunct="1"/>
            <a:r>
              <a:rPr lang="en-GB" dirty="0"/>
              <a:t>New constrains derive from                            since </a:t>
            </a:r>
            <a:r>
              <a:rPr lang="el-GR" dirty="0"/>
              <a:t>μ</a:t>
            </a:r>
            <a:r>
              <a:rPr lang="it-IT" dirty="0"/>
              <a:t> and </a:t>
            </a:r>
            <a:r>
              <a:rPr lang="el-GR" dirty="0"/>
              <a:t>α</a:t>
            </a:r>
            <a:r>
              <a:rPr lang="it-IT" dirty="0"/>
              <a:t> are positive.</a:t>
            </a:r>
            <a:endParaRPr lang="en-GB" dirty="0"/>
          </a:p>
          <a:p>
            <a:pPr eaLnBrk="1" hangingPunct="1"/>
            <a:r>
              <a:rPr lang="en-US" b="1" dirty="0"/>
              <a:t>w</a:t>
            </a:r>
            <a:r>
              <a:rPr lang="en-US" dirty="0"/>
              <a:t> is recovered as</a:t>
            </a:r>
          </a:p>
          <a:p>
            <a:pPr eaLnBrk="1" hangingPunct="1"/>
            <a:endParaRPr lang="en-US" dirty="0"/>
          </a:p>
          <a:p>
            <a:pPr marL="0" indent="0" eaLnBrk="1" hangingPunct="1">
              <a:buNone/>
            </a:pPr>
            <a:endParaRPr lang="en-US" dirty="0"/>
          </a:p>
          <a:p>
            <a:pPr eaLnBrk="1" hangingPunct="1"/>
            <a:r>
              <a:rPr lang="en-US" dirty="0"/>
              <a:t>This is very similar to the optimization problem in the linear separable case, except that there is an upper bound </a:t>
            </a:r>
            <a:r>
              <a:rPr lang="en-US" i="1" dirty="0"/>
              <a:t>C</a:t>
            </a:r>
            <a:r>
              <a:rPr lang="en-US" dirty="0"/>
              <a:t> on </a:t>
            </a:r>
            <a:r>
              <a:rPr lang="en-US" dirty="0">
                <a:latin typeface="Symbol" panose="05050102010706020507" pitchFamily="18" charset="2"/>
              </a:rPr>
              <a:t>a</a:t>
            </a:r>
            <a:r>
              <a:rPr lang="en-US" baseline="-25000" dirty="0"/>
              <a:t>i </a:t>
            </a:r>
            <a:r>
              <a:rPr lang="en-US" dirty="0"/>
              <a:t>now</a:t>
            </a:r>
          </a:p>
          <a:p>
            <a:pPr eaLnBrk="1" hangingPunct="1"/>
            <a:r>
              <a:rPr lang="en-US" dirty="0"/>
              <a:t>Once again, a QP solver can be used to find </a:t>
            </a:r>
            <a:r>
              <a:rPr lang="en-US" dirty="0" err="1">
                <a:latin typeface="Symbol" panose="05050102010706020507" pitchFamily="18" charset="2"/>
              </a:rPr>
              <a:t>a</a:t>
            </a:r>
            <a:r>
              <a:rPr lang="en-US" baseline="-25000" dirty="0" err="1"/>
              <a:t>i</a:t>
            </a:r>
            <a:r>
              <a:rPr lang="en-US" dirty="0"/>
              <a:t> </a:t>
            </a:r>
          </a:p>
        </p:txBody>
      </p:sp>
      <p:pic>
        <p:nvPicPr>
          <p:cNvPr id="36870" name="Picture 5" descr="txp_fig"/>
          <p:cNvPicPr>
            <a:picLocks noChangeAspect="1" noChangeArrowheads="1"/>
          </p:cNvPicPr>
          <p:nvPr>
            <p:custDataLst>
              <p:tags r:id="rId2"/>
            </p:custDataLst>
          </p:nvPr>
        </p:nvPicPr>
        <p:blipFill>
          <a:blip r:embed="rId7" cstate="print">
            <a:extLst>
              <a:ext uri="{28A0092B-C50C-407E-A947-70E740481C1C}">
                <a14:useLocalDpi xmlns:a14="http://schemas.microsoft.com/office/drawing/2010/main" val="0"/>
              </a:ext>
            </a:extLst>
          </a:blip>
          <a:srcRect/>
          <a:stretch>
            <a:fillRect/>
          </a:stretch>
        </p:blipFill>
        <p:spPr bwMode="auto">
          <a:xfrm>
            <a:off x="3429000" y="2169796"/>
            <a:ext cx="8071485" cy="10325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871" name="Picture 6" descr="txp_fig"/>
          <p:cNvPicPr>
            <a:picLocks noChangeAspect="1" noChangeArrowheads="1"/>
          </p:cNvPicPr>
          <p:nvPr>
            <p:custDataLst>
              <p:tags r:id="rId3"/>
            </p:custDataLst>
          </p:nvPr>
        </p:nvPicPr>
        <p:blipFill>
          <a:blip r:embed="rId8" cstate="print">
            <a:extLst>
              <a:ext uri="{28A0092B-C50C-407E-A947-70E740481C1C}">
                <a14:useLocalDpi xmlns:a14="http://schemas.microsoft.com/office/drawing/2010/main" val="0"/>
              </a:ext>
            </a:extLst>
          </a:blip>
          <a:srcRect/>
          <a:stretch>
            <a:fillRect/>
          </a:stretch>
        </p:blipFill>
        <p:spPr bwMode="auto">
          <a:xfrm>
            <a:off x="3719750" y="3305133"/>
            <a:ext cx="6077903" cy="9686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872" name="Picture 10" descr="txp_fig"/>
          <p:cNvPicPr>
            <a:picLocks noChangeAspect="1" noChangeArrowheads="1"/>
          </p:cNvPicPr>
          <p:nvPr>
            <p:custDataLst>
              <p:tags r:id="rId4"/>
            </p:custDataLst>
          </p:nvPr>
        </p:nvPicPr>
        <p:blipFill>
          <a:blip r:embed="rId9" cstate="print">
            <a:extLst>
              <a:ext uri="{28A0092B-C50C-407E-A947-70E740481C1C}">
                <a14:useLocalDpi xmlns:a14="http://schemas.microsoft.com/office/drawing/2010/main" val="0"/>
              </a:ext>
            </a:extLst>
          </a:blip>
          <a:srcRect/>
          <a:stretch>
            <a:fillRect/>
          </a:stretch>
        </p:blipFill>
        <p:spPr bwMode="auto">
          <a:xfrm>
            <a:off x="3423557" y="5786924"/>
            <a:ext cx="4844654" cy="664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36866" name="Object 13"/>
          <p:cNvGraphicFramePr>
            <a:graphicFrameLocks noChangeAspect="1"/>
          </p:cNvGraphicFramePr>
          <p:nvPr>
            <p:extLst>
              <p:ext uri="{D42A27DB-BD31-4B8C-83A1-F6EECF244321}">
                <p14:modId xmlns:p14="http://schemas.microsoft.com/office/powerpoint/2010/main" val="3483753432"/>
              </p:ext>
            </p:extLst>
          </p:nvPr>
        </p:nvGraphicFramePr>
        <p:xfrm>
          <a:off x="5712680" y="4548814"/>
          <a:ext cx="2092042" cy="675918"/>
        </p:xfrm>
        <a:graphic>
          <a:graphicData uri="http://schemas.openxmlformats.org/presentationml/2006/ole">
            <mc:AlternateContent xmlns:mc="http://schemas.openxmlformats.org/markup-compatibility/2006">
              <mc:Choice xmlns:v="urn:schemas-microsoft-com:vml" Requires="v">
                <p:oleObj spid="_x0000_s4105" name="Equazione" r:id="rId10" imgW="17983200" imgH="5791200" progId="Equation.3">
                  <p:embed/>
                </p:oleObj>
              </mc:Choice>
              <mc:Fallback>
                <p:oleObj name="Equazione" r:id="rId10" imgW="17983200" imgH="5791200" progId="Equation.3">
                  <p:embed/>
                  <p:pic>
                    <p:nvPicPr>
                      <p:cNvPr id="36866" name="Object 13"/>
                      <p:cNvPicPr>
                        <a:picLocks noChangeAspect="1"/>
                      </p:cNvPicPr>
                      <p:nvPr/>
                    </p:nvPicPr>
                    <p:blipFill>
                      <a:blip r:embed="rId11"/>
                      <a:stretch>
                        <a:fillRect/>
                      </a:stretch>
                    </p:blipFill>
                    <p:spPr>
                      <a:xfrm>
                        <a:off x="5712680" y="4548814"/>
                        <a:ext cx="2092042" cy="675918"/>
                      </a:xfrm>
                      <a:prstGeom prst="rect">
                        <a:avLst/>
                      </a:prstGeom>
                      <a:noFill/>
                      <a:ln w="9525">
                        <a:noFill/>
                      </a:ln>
                    </p:spPr>
                  </p:pic>
                </p:oleObj>
              </mc:Fallback>
            </mc:AlternateContent>
          </a:graphicData>
        </a:graphic>
      </p:graphicFrame>
      <p:grpSp>
        <p:nvGrpSpPr>
          <p:cNvPr id="2" name="Group 1">
            <a:extLst>
              <a:ext uri="{FF2B5EF4-FFF2-40B4-BE49-F238E27FC236}">
                <a16:creationId xmlns:a16="http://schemas.microsoft.com/office/drawing/2014/main" id="{55D0D136-58A0-C3B4-32E8-0BCCA133638A}"/>
              </a:ext>
            </a:extLst>
          </p:cNvPr>
          <p:cNvGrpSpPr/>
          <p:nvPr/>
        </p:nvGrpSpPr>
        <p:grpSpPr>
          <a:xfrm>
            <a:off x="15682912" y="0"/>
            <a:ext cx="2605088" cy="10287000"/>
            <a:chOff x="0" y="0"/>
            <a:chExt cx="812800" cy="2709333"/>
          </a:xfrm>
        </p:grpSpPr>
        <p:sp>
          <p:nvSpPr>
            <p:cNvPr id="3" name="Freeform 4">
              <a:extLst>
                <a:ext uri="{FF2B5EF4-FFF2-40B4-BE49-F238E27FC236}">
                  <a16:creationId xmlns:a16="http://schemas.microsoft.com/office/drawing/2014/main" id="{228CE5CF-CA8D-5160-79F1-1D0857F8698B}"/>
                </a:ext>
              </a:extLst>
            </p:cNvPr>
            <p:cNvSpPr/>
            <p:nvPr/>
          </p:nvSpPr>
          <p:spPr>
            <a:xfrm>
              <a:off x="0" y="0"/>
              <a:ext cx="812800" cy="2709333"/>
            </a:xfrm>
            <a:custGeom>
              <a:avLst/>
              <a:gdLst/>
              <a:ahLst/>
              <a:cxnLst/>
              <a:rect l="l" t="t" r="r" b="b"/>
              <a:pathLst>
                <a:path w="812800" h="2709333">
                  <a:moveTo>
                    <a:pt x="0" y="0"/>
                  </a:moveTo>
                  <a:lnTo>
                    <a:pt x="812800" y="0"/>
                  </a:lnTo>
                  <a:lnTo>
                    <a:pt x="812800" y="2709333"/>
                  </a:lnTo>
                  <a:lnTo>
                    <a:pt x="0" y="2709333"/>
                  </a:lnTo>
                  <a:close/>
                </a:path>
              </a:pathLst>
            </a:custGeom>
            <a:solidFill>
              <a:srgbClr val="593C8F"/>
            </a:solidFill>
          </p:spPr>
        </p:sp>
        <p:sp>
          <p:nvSpPr>
            <p:cNvPr id="4" name="TextBox 3">
              <a:extLst>
                <a:ext uri="{FF2B5EF4-FFF2-40B4-BE49-F238E27FC236}">
                  <a16:creationId xmlns:a16="http://schemas.microsoft.com/office/drawing/2014/main" id="{75066991-439B-33E9-4661-D4E497F38BB0}"/>
                </a:ext>
              </a:extLst>
            </p:cNvPr>
            <p:cNvSpPr txBox="1"/>
            <p:nvPr/>
          </p:nvSpPr>
          <p:spPr>
            <a:xfrm>
              <a:off x="0" y="-47625"/>
              <a:ext cx="812800" cy="2756958"/>
            </a:xfrm>
            <a:prstGeom prst="rect">
              <a:avLst/>
            </a:prstGeom>
          </p:spPr>
          <p:txBody>
            <a:bodyPr lIns="50800" tIns="50800" rIns="50800" bIns="50800" rtlCol="0" anchor="ctr"/>
            <a:lstStyle/>
            <a:p>
              <a:pPr algn="ctr">
                <a:lnSpc>
                  <a:spcPts val="2659"/>
                </a:lnSpc>
              </a:pP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15201900" y="0"/>
            <a:ext cx="3086100" cy="10287000"/>
            <a:chOff x="0" y="0"/>
            <a:chExt cx="812800" cy="2709333"/>
          </a:xfrm>
        </p:grpSpPr>
        <p:sp>
          <p:nvSpPr>
            <p:cNvPr id="4" name="Freeform 4"/>
            <p:cNvSpPr/>
            <p:nvPr/>
          </p:nvSpPr>
          <p:spPr>
            <a:xfrm>
              <a:off x="0" y="0"/>
              <a:ext cx="812800" cy="2709333"/>
            </a:xfrm>
            <a:custGeom>
              <a:avLst/>
              <a:gdLst/>
              <a:ahLst/>
              <a:cxnLst/>
              <a:rect l="l" t="t" r="r" b="b"/>
              <a:pathLst>
                <a:path w="812800" h="2709333">
                  <a:moveTo>
                    <a:pt x="0" y="0"/>
                  </a:moveTo>
                  <a:lnTo>
                    <a:pt x="812800" y="0"/>
                  </a:lnTo>
                  <a:lnTo>
                    <a:pt x="812800" y="2709333"/>
                  </a:lnTo>
                  <a:lnTo>
                    <a:pt x="0" y="2709333"/>
                  </a:lnTo>
                  <a:close/>
                </a:path>
              </a:pathLst>
            </a:custGeom>
            <a:solidFill>
              <a:srgbClr val="593C8F"/>
            </a:solidFill>
          </p:spPr>
        </p:sp>
        <p:sp>
          <p:nvSpPr>
            <p:cNvPr id="5" name="TextBox 5"/>
            <p:cNvSpPr txBox="1"/>
            <p:nvPr/>
          </p:nvSpPr>
          <p:spPr>
            <a:xfrm>
              <a:off x="0" y="-47625"/>
              <a:ext cx="812800" cy="2756958"/>
            </a:xfrm>
            <a:prstGeom prst="rect">
              <a:avLst/>
            </a:prstGeom>
          </p:spPr>
          <p:txBody>
            <a:bodyPr lIns="50800" tIns="50800" rIns="50800" bIns="50800" rtlCol="0" anchor="ctr"/>
            <a:lstStyle/>
            <a:p>
              <a:pPr algn="ctr">
                <a:lnSpc>
                  <a:spcPts val="2659"/>
                </a:lnSpc>
              </a:pPr>
              <a:endParaRPr/>
            </a:p>
          </p:txBody>
        </p:sp>
      </p:grpSp>
      <p:sp>
        <p:nvSpPr>
          <p:cNvPr id="6" name="AutoShape 6"/>
          <p:cNvSpPr/>
          <p:nvPr/>
        </p:nvSpPr>
        <p:spPr>
          <a:xfrm flipH="1">
            <a:off x="1028720" y="2186817"/>
            <a:ext cx="0" cy="0"/>
          </a:xfrm>
          <a:prstGeom prst="line">
            <a:avLst/>
          </a:prstGeom>
          <a:ln w="19050" cap="flat">
            <a:solidFill>
              <a:srgbClr val="000000"/>
            </a:solidFill>
            <a:prstDash val="solid"/>
            <a:headEnd type="none" w="sm" len="sm"/>
            <a:tailEnd type="none" w="sm" len="sm"/>
          </a:ln>
        </p:spPr>
      </p:sp>
      <p:sp>
        <p:nvSpPr>
          <p:cNvPr id="7" name="TextBox 7"/>
          <p:cNvSpPr txBox="1"/>
          <p:nvPr/>
        </p:nvSpPr>
        <p:spPr>
          <a:xfrm>
            <a:off x="304800" y="1443857"/>
            <a:ext cx="14613143" cy="6241965"/>
          </a:xfrm>
          <a:prstGeom prst="rect">
            <a:avLst/>
          </a:prstGeom>
        </p:spPr>
        <p:txBody>
          <a:bodyPr wrap="square" lIns="0" tIns="0" rIns="0" bIns="0" rtlCol="0" anchor="t">
            <a:spAutoFit/>
          </a:bodyPr>
          <a:lstStyle/>
          <a:p>
            <a:pPr marL="752042" lvl="1" indent="-376021" algn="l">
              <a:lnSpc>
                <a:spcPts val="4876"/>
              </a:lnSpc>
              <a:buFont typeface="Arial"/>
              <a:buChar char="•"/>
            </a:pPr>
            <a:r>
              <a:rPr lang="en-US" sz="3483" dirty="0">
                <a:solidFill>
                  <a:srgbClr val="000000"/>
                </a:solidFill>
                <a:latin typeface="Canva Sans"/>
              </a:rPr>
              <a:t>It is a </a:t>
            </a:r>
            <a:r>
              <a:rPr lang="en-US" sz="3483" u="sng" dirty="0">
                <a:solidFill>
                  <a:srgbClr val="000000"/>
                </a:solidFill>
                <a:latin typeface="Canva Sans Medium"/>
                <a:hlinkClick r:id="rId2" tooltip="https://www.geeksforgeeks.org/supervised-unsupervised-learning/"/>
              </a:rPr>
              <a:t>supervised machine learning</a:t>
            </a:r>
            <a:r>
              <a:rPr lang="en-US" sz="3483" dirty="0">
                <a:solidFill>
                  <a:srgbClr val="000000"/>
                </a:solidFill>
                <a:latin typeface="Canva Sans"/>
              </a:rPr>
              <a:t> algorithm used for both classification and regression</a:t>
            </a:r>
          </a:p>
          <a:p>
            <a:pPr marL="752042" lvl="1" indent="-376021" algn="l">
              <a:lnSpc>
                <a:spcPts val="4876"/>
              </a:lnSpc>
              <a:buFont typeface="Arial"/>
              <a:buChar char="•"/>
            </a:pPr>
            <a:r>
              <a:rPr lang="en-US" sz="3483" dirty="0">
                <a:solidFill>
                  <a:srgbClr val="000000"/>
                </a:solidFill>
                <a:latin typeface="Canva Sans"/>
              </a:rPr>
              <a:t>The main objective of the SVM algorithm is to find the optimal </a:t>
            </a:r>
            <a:r>
              <a:rPr lang="en-US" sz="3483" u="sng" dirty="0">
                <a:solidFill>
                  <a:srgbClr val="000000"/>
                </a:solidFill>
                <a:latin typeface="Canva Sans"/>
                <a:hlinkClick r:id="rId3" tooltip="https://www.geeksforgeeks.org/separating-hyperplanes-in-svm/"/>
              </a:rPr>
              <a:t>hyperplane</a:t>
            </a:r>
            <a:r>
              <a:rPr lang="en-US" sz="3483" dirty="0">
                <a:solidFill>
                  <a:srgbClr val="000000"/>
                </a:solidFill>
                <a:latin typeface="Canva Sans"/>
              </a:rPr>
              <a:t> in an n-dimensional space that can separate the data points in different classes in the feature space.</a:t>
            </a:r>
          </a:p>
          <a:p>
            <a:pPr marL="752042" lvl="1" indent="-376021" algn="l">
              <a:lnSpc>
                <a:spcPts val="4876"/>
              </a:lnSpc>
              <a:buFont typeface="Arial"/>
              <a:buChar char="•"/>
            </a:pPr>
            <a:r>
              <a:rPr lang="en-US" sz="3483" dirty="0">
                <a:solidFill>
                  <a:srgbClr val="000000"/>
                </a:solidFill>
                <a:latin typeface="Canva Sans"/>
              </a:rPr>
              <a:t>The hyperplane tries that the margin between the closest points of different classes should be as maximum as possible.</a:t>
            </a:r>
          </a:p>
          <a:p>
            <a:pPr marL="752042" lvl="1" indent="-376021" algn="l">
              <a:lnSpc>
                <a:spcPts val="4876"/>
              </a:lnSpc>
              <a:buFont typeface="Arial"/>
              <a:buChar char="•"/>
            </a:pPr>
            <a:r>
              <a:rPr lang="en-US" sz="3483" dirty="0">
                <a:solidFill>
                  <a:srgbClr val="000000"/>
                </a:solidFill>
                <a:latin typeface="Canva Sans"/>
              </a:rPr>
              <a:t> The dimension of the hyperplane depends upon the number of features.</a:t>
            </a:r>
          </a:p>
          <a:p>
            <a:pPr algn="ctr">
              <a:lnSpc>
                <a:spcPts val="4876"/>
              </a:lnSpc>
            </a:pPr>
            <a:endParaRPr lang="en-US" sz="3483" dirty="0">
              <a:solidFill>
                <a:srgbClr val="000000"/>
              </a:solidFill>
              <a:latin typeface="Canva Sans"/>
            </a:endParaRPr>
          </a:p>
        </p:txBody>
      </p:sp>
      <p:sp>
        <p:nvSpPr>
          <p:cNvPr id="8" name="TextBox 8"/>
          <p:cNvSpPr txBox="1"/>
          <p:nvPr/>
        </p:nvSpPr>
        <p:spPr>
          <a:xfrm>
            <a:off x="-304800" y="-419100"/>
            <a:ext cx="15052550" cy="1443857"/>
          </a:xfrm>
          <a:prstGeom prst="rect">
            <a:avLst/>
          </a:prstGeom>
        </p:spPr>
        <p:txBody>
          <a:bodyPr wrap="square" lIns="0" tIns="0" rIns="0" bIns="0" rtlCol="0" anchor="t">
            <a:spAutoFit/>
          </a:bodyPr>
          <a:lstStyle/>
          <a:p>
            <a:pPr algn="ctr">
              <a:lnSpc>
                <a:spcPts val="12880"/>
              </a:lnSpc>
            </a:pPr>
            <a:r>
              <a:rPr lang="en-US" sz="6000" b="1" dirty="0">
                <a:solidFill>
                  <a:schemeClr val="tx2"/>
                </a:solidFill>
              </a:rPr>
              <a:t>Support Vector Machines</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1" name="Segnaposto contenuto 2"/>
          <p:cNvSpPr>
            <a:spLocks noGrp="1"/>
          </p:cNvSpPr>
          <p:nvPr>
            <p:ph idx="1"/>
          </p:nvPr>
        </p:nvSpPr>
        <p:spPr>
          <a:xfrm>
            <a:off x="457200" y="2040959"/>
            <a:ext cx="14782800" cy="4525963"/>
          </a:xfrm>
        </p:spPr>
        <p:txBody>
          <a:bodyPr>
            <a:normAutofit fontScale="92500" lnSpcReduction="10000"/>
          </a:bodyPr>
          <a:lstStyle/>
          <a:p>
            <a:r>
              <a:rPr lang="en-US" sz="4200" dirty="0"/>
              <a:t>The algorithm try to keep ξ null, </a:t>
            </a:r>
            <a:r>
              <a:rPr lang="en-US" sz="4200" dirty="0" err="1"/>
              <a:t>maximising</a:t>
            </a:r>
            <a:r>
              <a:rPr lang="en-US" sz="4200" dirty="0"/>
              <a:t> the margin</a:t>
            </a:r>
            <a:endParaRPr lang="en-US" sz="4200" i="1" dirty="0"/>
          </a:p>
          <a:p>
            <a:r>
              <a:rPr lang="en-US" sz="4200" dirty="0"/>
              <a:t>The algorithm does not </a:t>
            </a:r>
            <a:r>
              <a:rPr lang="en-US" sz="4200" dirty="0" err="1"/>
              <a:t>minimise</a:t>
            </a:r>
            <a:r>
              <a:rPr lang="en-US" sz="4200" dirty="0"/>
              <a:t> the number of error. Instead, it </a:t>
            </a:r>
            <a:r>
              <a:rPr lang="en-US" sz="4200" dirty="0" err="1"/>
              <a:t>minimises</a:t>
            </a:r>
            <a:r>
              <a:rPr lang="en-US" sz="4200" dirty="0"/>
              <a:t> the sum of distances </a:t>
            </a:r>
            <a:r>
              <a:rPr lang="en-US" sz="4200" dirty="0" err="1"/>
              <a:t>fron</a:t>
            </a:r>
            <a:r>
              <a:rPr lang="en-US" sz="4200" dirty="0"/>
              <a:t> the hyperplane </a:t>
            </a:r>
          </a:p>
          <a:p>
            <a:endParaRPr lang="en-US" sz="4200" dirty="0"/>
          </a:p>
          <a:p>
            <a:r>
              <a:rPr lang="en-US" sz="4200" dirty="0"/>
              <a:t>When C increases the number of errors tend to lower. At the limit of C tending to infinite, the solution tend to that given by the hard margin formulation, with 0 errors</a:t>
            </a:r>
          </a:p>
        </p:txBody>
      </p:sp>
      <p:graphicFrame>
        <p:nvGraphicFramePr>
          <p:cNvPr id="37890" name="Object 13"/>
          <p:cNvGraphicFramePr>
            <a:graphicFrameLocks noChangeAspect="1"/>
          </p:cNvGraphicFramePr>
          <p:nvPr>
            <p:extLst>
              <p:ext uri="{D42A27DB-BD31-4B8C-83A1-F6EECF244321}">
                <p14:modId xmlns:p14="http://schemas.microsoft.com/office/powerpoint/2010/main" val="3367712255"/>
              </p:ext>
            </p:extLst>
          </p:nvPr>
        </p:nvGraphicFramePr>
        <p:xfrm>
          <a:off x="5410200" y="465591"/>
          <a:ext cx="3488532" cy="1564482"/>
        </p:xfrm>
        <a:graphic>
          <a:graphicData uri="http://schemas.openxmlformats.org/presentationml/2006/ole">
            <mc:AlternateContent xmlns:mc="http://schemas.openxmlformats.org/markup-compatibility/2006">
              <mc:Choice xmlns:v="urn:schemas-microsoft-com:vml" Requires="v">
                <p:oleObj spid="_x0000_s5129" name="Equazione" r:id="rId4" imgW="23164800" imgH="10363200" progId="Equation.3">
                  <p:embed/>
                </p:oleObj>
              </mc:Choice>
              <mc:Fallback>
                <p:oleObj name="Equazione" r:id="rId4" imgW="23164800" imgH="10363200" progId="Equation.3">
                  <p:embed/>
                  <p:pic>
                    <p:nvPicPr>
                      <p:cNvPr id="37890" name="Object 13"/>
                      <p:cNvPicPr>
                        <a:picLocks noChangeAspect="1"/>
                      </p:cNvPicPr>
                      <p:nvPr/>
                    </p:nvPicPr>
                    <p:blipFill>
                      <a:blip r:embed="rId5"/>
                      <a:stretch>
                        <a:fillRect/>
                      </a:stretch>
                    </p:blipFill>
                    <p:spPr>
                      <a:xfrm>
                        <a:off x="5410200" y="465591"/>
                        <a:ext cx="3488532" cy="1564482"/>
                      </a:xfrm>
                      <a:prstGeom prst="rect">
                        <a:avLst/>
                      </a:prstGeom>
                      <a:noFill/>
                      <a:ln w="9525">
                        <a:noFill/>
                      </a:ln>
                    </p:spPr>
                  </p:pic>
                </p:oleObj>
              </mc:Fallback>
            </mc:AlternateContent>
          </a:graphicData>
        </a:graphic>
      </p:graphicFrame>
      <p:grpSp>
        <p:nvGrpSpPr>
          <p:cNvPr id="2" name="Group 1">
            <a:extLst>
              <a:ext uri="{FF2B5EF4-FFF2-40B4-BE49-F238E27FC236}">
                <a16:creationId xmlns:a16="http://schemas.microsoft.com/office/drawing/2014/main" id="{C0EA8911-641B-75BD-D0F1-0AFB8BC7A204}"/>
              </a:ext>
            </a:extLst>
          </p:cNvPr>
          <p:cNvGrpSpPr/>
          <p:nvPr/>
        </p:nvGrpSpPr>
        <p:grpSpPr>
          <a:xfrm>
            <a:off x="15682912" y="0"/>
            <a:ext cx="2605088" cy="10287000"/>
            <a:chOff x="0" y="0"/>
            <a:chExt cx="812800" cy="2709333"/>
          </a:xfrm>
        </p:grpSpPr>
        <p:sp>
          <p:nvSpPr>
            <p:cNvPr id="3" name="Freeform 4">
              <a:extLst>
                <a:ext uri="{FF2B5EF4-FFF2-40B4-BE49-F238E27FC236}">
                  <a16:creationId xmlns:a16="http://schemas.microsoft.com/office/drawing/2014/main" id="{3015F6F8-8CE0-E407-583F-C50EED739DBF}"/>
                </a:ext>
              </a:extLst>
            </p:cNvPr>
            <p:cNvSpPr/>
            <p:nvPr/>
          </p:nvSpPr>
          <p:spPr>
            <a:xfrm>
              <a:off x="0" y="0"/>
              <a:ext cx="812800" cy="2709333"/>
            </a:xfrm>
            <a:custGeom>
              <a:avLst/>
              <a:gdLst/>
              <a:ahLst/>
              <a:cxnLst/>
              <a:rect l="l" t="t" r="r" b="b"/>
              <a:pathLst>
                <a:path w="812800" h="2709333">
                  <a:moveTo>
                    <a:pt x="0" y="0"/>
                  </a:moveTo>
                  <a:lnTo>
                    <a:pt x="812800" y="0"/>
                  </a:lnTo>
                  <a:lnTo>
                    <a:pt x="812800" y="2709333"/>
                  </a:lnTo>
                  <a:lnTo>
                    <a:pt x="0" y="2709333"/>
                  </a:lnTo>
                  <a:close/>
                </a:path>
              </a:pathLst>
            </a:custGeom>
            <a:solidFill>
              <a:srgbClr val="593C8F"/>
            </a:solidFill>
          </p:spPr>
        </p:sp>
        <p:sp>
          <p:nvSpPr>
            <p:cNvPr id="4" name="TextBox 3">
              <a:extLst>
                <a:ext uri="{FF2B5EF4-FFF2-40B4-BE49-F238E27FC236}">
                  <a16:creationId xmlns:a16="http://schemas.microsoft.com/office/drawing/2014/main" id="{F5EF5D62-0733-2F5D-456E-20384FAB6767}"/>
                </a:ext>
              </a:extLst>
            </p:cNvPr>
            <p:cNvSpPr txBox="1"/>
            <p:nvPr/>
          </p:nvSpPr>
          <p:spPr>
            <a:xfrm>
              <a:off x="0" y="-47625"/>
              <a:ext cx="812800" cy="2756958"/>
            </a:xfrm>
            <a:prstGeom prst="rect">
              <a:avLst/>
            </a:prstGeom>
          </p:spPr>
          <p:txBody>
            <a:bodyPr lIns="50800" tIns="50800" rIns="50800" bIns="50800" rtlCol="0" anchor="ctr"/>
            <a:lstStyle/>
            <a:p>
              <a:pPr algn="ctr">
                <a:lnSpc>
                  <a:spcPts val="2659"/>
                </a:lnSpc>
              </a:pPr>
              <a:endParaRPr/>
            </a:p>
          </p:txBody>
        </p:sp>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Titolo 1"/>
          <p:cNvSpPr>
            <a:spLocks noGrp="1"/>
          </p:cNvSpPr>
          <p:nvPr>
            <p:ph type="title"/>
          </p:nvPr>
        </p:nvSpPr>
        <p:spPr/>
        <p:txBody>
          <a:bodyPr/>
          <a:lstStyle/>
          <a:p>
            <a:r>
              <a:rPr lang="en-GB" smtClean="0"/>
              <a:t>Soft margin is more robust</a:t>
            </a:r>
          </a:p>
        </p:txBody>
      </p:sp>
      <p:sp>
        <p:nvSpPr>
          <p:cNvPr id="70659" name="Segnaposto numero diapositiva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600">
                <a:solidFill>
                  <a:schemeClr val="tx1"/>
                </a:solidFill>
                <a:latin typeface="Tahoma" pitchFamily="34" charset="0"/>
              </a:defRPr>
            </a:lvl1pPr>
            <a:lvl2pPr marL="1114425" indent="-428625" eaLnBrk="0" hangingPunct="0">
              <a:defRPr sz="3600">
                <a:solidFill>
                  <a:schemeClr val="tx1"/>
                </a:solidFill>
                <a:latin typeface="Tahoma" pitchFamily="34" charset="0"/>
              </a:defRPr>
            </a:lvl2pPr>
            <a:lvl3pPr marL="1714500" indent="-342900" eaLnBrk="0" hangingPunct="0">
              <a:defRPr sz="3600">
                <a:solidFill>
                  <a:schemeClr val="tx1"/>
                </a:solidFill>
                <a:latin typeface="Tahoma" pitchFamily="34" charset="0"/>
              </a:defRPr>
            </a:lvl3pPr>
            <a:lvl4pPr marL="2400300" indent="-342900" eaLnBrk="0" hangingPunct="0">
              <a:defRPr sz="3600">
                <a:solidFill>
                  <a:schemeClr val="tx1"/>
                </a:solidFill>
                <a:latin typeface="Tahoma" pitchFamily="34" charset="0"/>
              </a:defRPr>
            </a:lvl4pPr>
            <a:lvl5pPr marL="3086100" indent="-342900" eaLnBrk="0" hangingPunct="0">
              <a:defRPr sz="3600">
                <a:solidFill>
                  <a:schemeClr val="tx1"/>
                </a:solidFill>
                <a:latin typeface="Tahoma" pitchFamily="34" charset="0"/>
              </a:defRPr>
            </a:lvl5pPr>
            <a:lvl6pPr marL="3771900" indent="-342900" eaLnBrk="0" fontAlgn="base" hangingPunct="0">
              <a:spcBef>
                <a:spcPct val="0"/>
              </a:spcBef>
              <a:spcAft>
                <a:spcPct val="0"/>
              </a:spcAft>
              <a:defRPr sz="3600">
                <a:solidFill>
                  <a:schemeClr val="tx1"/>
                </a:solidFill>
                <a:latin typeface="Tahoma" pitchFamily="34" charset="0"/>
              </a:defRPr>
            </a:lvl6pPr>
            <a:lvl7pPr marL="4457700" indent="-342900" eaLnBrk="0" fontAlgn="base" hangingPunct="0">
              <a:spcBef>
                <a:spcPct val="0"/>
              </a:spcBef>
              <a:spcAft>
                <a:spcPct val="0"/>
              </a:spcAft>
              <a:defRPr sz="3600">
                <a:solidFill>
                  <a:schemeClr val="tx1"/>
                </a:solidFill>
                <a:latin typeface="Tahoma" pitchFamily="34" charset="0"/>
              </a:defRPr>
            </a:lvl7pPr>
            <a:lvl8pPr marL="5143500" indent="-342900" eaLnBrk="0" fontAlgn="base" hangingPunct="0">
              <a:spcBef>
                <a:spcPct val="0"/>
              </a:spcBef>
              <a:spcAft>
                <a:spcPct val="0"/>
              </a:spcAft>
              <a:defRPr sz="3600">
                <a:solidFill>
                  <a:schemeClr val="tx1"/>
                </a:solidFill>
                <a:latin typeface="Tahoma" pitchFamily="34" charset="0"/>
              </a:defRPr>
            </a:lvl8pPr>
            <a:lvl9pPr marL="5829300" indent="-342900" eaLnBrk="0" fontAlgn="base" hangingPunct="0">
              <a:spcBef>
                <a:spcPct val="0"/>
              </a:spcBef>
              <a:spcAft>
                <a:spcPct val="0"/>
              </a:spcAft>
              <a:defRPr sz="3600">
                <a:solidFill>
                  <a:schemeClr val="tx1"/>
                </a:solidFill>
                <a:latin typeface="Tahoma" pitchFamily="34" charset="0"/>
              </a:defRPr>
            </a:lvl9pPr>
          </a:lstStyle>
          <a:p>
            <a:pPr eaLnBrk="1" hangingPunct="1"/>
            <a:fld id="{DB1B022A-B88E-4595-9199-B7E08640C3B0}" type="slidenum">
              <a:rPr lang="en-US" sz="2100"/>
              <a:pPr eaLnBrk="1" hangingPunct="1"/>
              <a:t>31</a:t>
            </a:fld>
            <a:endParaRPr lang="en-US" sz="2100"/>
          </a:p>
        </p:txBody>
      </p:sp>
      <p:pic>
        <p:nvPicPr>
          <p:cNvPr id="70660"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l="13268" t="17653" r="9970" b="14418"/>
          <a:stretch>
            <a:fillRect/>
          </a:stretch>
        </p:blipFill>
        <p:spPr>
          <a:xfrm>
            <a:off x="2336007" y="2628900"/>
            <a:ext cx="13665993" cy="7086600"/>
          </a:xfrm>
        </p:spPr>
      </p:pic>
    </p:spTree>
    <p:extLst>
      <p:ext uri="{BB962C8B-B14F-4D97-AF65-F5344CB8AC3E}">
        <p14:creationId xmlns:p14="http://schemas.microsoft.com/office/powerpoint/2010/main" val="277824657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Titolo 1"/>
          <p:cNvSpPr>
            <a:spLocks noGrp="1"/>
          </p:cNvSpPr>
          <p:nvPr>
            <p:ph type="title"/>
          </p:nvPr>
        </p:nvSpPr>
        <p:spPr/>
        <p:txBody>
          <a:bodyPr/>
          <a:lstStyle/>
          <a:p>
            <a:r>
              <a:rPr lang="en-GB" smtClean="0"/>
              <a:t>Soft margin is more robust</a:t>
            </a:r>
          </a:p>
        </p:txBody>
      </p:sp>
      <p:sp>
        <p:nvSpPr>
          <p:cNvPr id="70659" name="Segnaposto numero diapositiva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600">
                <a:solidFill>
                  <a:schemeClr val="tx1"/>
                </a:solidFill>
                <a:latin typeface="Tahoma" pitchFamily="34" charset="0"/>
              </a:defRPr>
            </a:lvl1pPr>
            <a:lvl2pPr marL="1114425" indent="-428625" eaLnBrk="0" hangingPunct="0">
              <a:defRPr sz="3600">
                <a:solidFill>
                  <a:schemeClr val="tx1"/>
                </a:solidFill>
                <a:latin typeface="Tahoma" pitchFamily="34" charset="0"/>
              </a:defRPr>
            </a:lvl2pPr>
            <a:lvl3pPr marL="1714500" indent="-342900" eaLnBrk="0" hangingPunct="0">
              <a:defRPr sz="3600">
                <a:solidFill>
                  <a:schemeClr val="tx1"/>
                </a:solidFill>
                <a:latin typeface="Tahoma" pitchFamily="34" charset="0"/>
              </a:defRPr>
            </a:lvl3pPr>
            <a:lvl4pPr marL="2400300" indent="-342900" eaLnBrk="0" hangingPunct="0">
              <a:defRPr sz="3600">
                <a:solidFill>
                  <a:schemeClr val="tx1"/>
                </a:solidFill>
                <a:latin typeface="Tahoma" pitchFamily="34" charset="0"/>
              </a:defRPr>
            </a:lvl4pPr>
            <a:lvl5pPr marL="3086100" indent="-342900" eaLnBrk="0" hangingPunct="0">
              <a:defRPr sz="3600">
                <a:solidFill>
                  <a:schemeClr val="tx1"/>
                </a:solidFill>
                <a:latin typeface="Tahoma" pitchFamily="34" charset="0"/>
              </a:defRPr>
            </a:lvl5pPr>
            <a:lvl6pPr marL="3771900" indent="-342900" eaLnBrk="0" fontAlgn="base" hangingPunct="0">
              <a:spcBef>
                <a:spcPct val="0"/>
              </a:spcBef>
              <a:spcAft>
                <a:spcPct val="0"/>
              </a:spcAft>
              <a:defRPr sz="3600">
                <a:solidFill>
                  <a:schemeClr val="tx1"/>
                </a:solidFill>
                <a:latin typeface="Tahoma" pitchFamily="34" charset="0"/>
              </a:defRPr>
            </a:lvl6pPr>
            <a:lvl7pPr marL="4457700" indent="-342900" eaLnBrk="0" fontAlgn="base" hangingPunct="0">
              <a:spcBef>
                <a:spcPct val="0"/>
              </a:spcBef>
              <a:spcAft>
                <a:spcPct val="0"/>
              </a:spcAft>
              <a:defRPr sz="3600">
                <a:solidFill>
                  <a:schemeClr val="tx1"/>
                </a:solidFill>
                <a:latin typeface="Tahoma" pitchFamily="34" charset="0"/>
              </a:defRPr>
            </a:lvl7pPr>
            <a:lvl8pPr marL="5143500" indent="-342900" eaLnBrk="0" fontAlgn="base" hangingPunct="0">
              <a:spcBef>
                <a:spcPct val="0"/>
              </a:spcBef>
              <a:spcAft>
                <a:spcPct val="0"/>
              </a:spcAft>
              <a:defRPr sz="3600">
                <a:solidFill>
                  <a:schemeClr val="tx1"/>
                </a:solidFill>
                <a:latin typeface="Tahoma" pitchFamily="34" charset="0"/>
              </a:defRPr>
            </a:lvl8pPr>
            <a:lvl9pPr marL="5829300" indent="-342900" eaLnBrk="0" fontAlgn="base" hangingPunct="0">
              <a:spcBef>
                <a:spcPct val="0"/>
              </a:spcBef>
              <a:spcAft>
                <a:spcPct val="0"/>
              </a:spcAft>
              <a:defRPr sz="3600">
                <a:solidFill>
                  <a:schemeClr val="tx1"/>
                </a:solidFill>
                <a:latin typeface="Tahoma" pitchFamily="34" charset="0"/>
              </a:defRPr>
            </a:lvl9pPr>
          </a:lstStyle>
          <a:p>
            <a:pPr eaLnBrk="1" hangingPunct="1"/>
            <a:fld id="{DB1B022A-B88E-4595-9199-B7E08640C3B0}" type="slidenum">
              <a:rPr lang="en-US" sz="2100"/>
              <a:pPr eaLnBrk="1" hangingPunct="1"/>
              <a:t>32</a:t>
            </a:fld>
            <a:endParaRPr lang="en-US" sz="2100"/>
          </a:p>
        </p:txBody>
      </p:sp>
      <p:pic>
        <p:nvPicPr>
          <p:cNvPr id="70660"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l="13268" t="17653" r="9970" b="14418"/>
          <a:stretch>
            <a:fillRect/>
          </a:stretch>
        </p:blipFill>
        <p:spPr>
          <a:xfrm>
            <a:off x="2336007" y="2628900"/>
            <a:ext cx="13665993" cy="7086600"/>
          </a:xfrm>
        </p:spPr>
      </p:pic>
    </p:spTree>
    <p:extLst>
      <p:ext uri="{BB962C8B-B14F-4D97-AF65-F5344CB8AC3E}">
        <p14:creationId xmlns:p14="http://schemas.microsoft.com/office/powerpoint/2010/main" val="185066821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5201900" y="0"/>
            <a:ext cx="3086100" cy="10287000"/>
            <a:chOff x="0" y="0"/>
            <a:chExt cx="812800" cy="2709333"/>
          </a:xfrm>
        </p:grpSpPr>
        <p:sp>
          <p:nvSpPr>
            <p:cNvPr id="3" name="Freeform 3"/>
            <p:cNvSpPr/>
            <p:nvPr/>
          </p:nvSpPr>
          <p:spPr>
            <a:xfrm>
              <a:off x="0" y="0"/>
              <a:ext cx="812800" cy="2709333"/>
            </a:xfrm>
            <a:custGeom>
              <a:avLst/>
              <a:gdLst/>
              <a:ahLst/>
              <a:cxnLst/>
              <a:rect l="l" t="t" r="r" b="b"/>
              <a:pathLst>
                <a:path w="812800" h="2709333">
                  <a:moveTo>
                    <a:pt x="0" y="0"/>
                  </a:moveTo>
                  <a:lnTo>
                    <a:pt x="812800" y="0"/>
                  </a:lnTo>
                  <a:lnTo>
                    <a:pt x="812800" y="2709333"/>
                  </a:lnTo>
                  <a:lnTo>
                    <a:pt x="0" y="2709333"/>
                  </a:lnTo>
                  <a:close/>
                </a:path>
              </a:pathLst>
            </a:custGeom>
            <a:solidFill>
              <a:srgbClr val="593C8F"/>
            </a:solidFill>
          </p:spPr>
        </p:sp>
        <p:sp>
          <p:nvSpPr>
            <p:cNvPr id="4" name="TextBox 4"/>
            <p:cNvSpPr txBox="1"/>
            <p:nvPr/>
          </p:nvSpPr>
          <p:spPr>
            <a:xfrm>
              <a:off x="0" y="-47625"/>
              <a:ext cx="812800" cy="2756958"/>
            </a:xfrm>
            <a:prstGeom prst="rect">
              <a:avLst/>
            </a:prstGeom>
          </p:spPr>
          <p:txBody>
            <a:bodyPr lIns="50800" tIns="50800" rIns="50800" bIns="50800" rtlCol="0" anchor="ctr"/>
            <a:lstStyle/>
            <a:p>
              <a:pPr algn="ctr">
                <a:lnSpc>
                  <a:spcPts val="2659"/>
                </a:lnSpc>
              </a:pPr>
              <a:endParaRPr/>
            </a:p>
          </p:txBody>
        </p:sp>
      </p:grpSp>
      <p:sp>
        <p:nvSpPr>
          <p:cNvPr id="5" name="AutoShape 5"/>
          <p:cNvSpPr/>
          <p:nvPr/>
        </p:nvSpPr>
        <p:spPr>
          <a:xfrm flipH="1">
            <a:off x="1028720" y="2186817"/>
            <a:ext cx="0" cy="0"/>
          </a:xfrm>
          <a:prstGeom prst="line">
            <a:avLst/>
          </a:prstGeom>
          <a:ln w="19050" cap="flat">
            <a:solidFill>
              <a:srgbClr val="000000"/>
            </a:solidFill>
            <a:prstDash val="solid"/>
            <a:headEnd type="none" w="sm" len="sm"/>
            <a:tailEnd type="none" w="sm" len="sm"/>
          </a:ln>
        </p:spPr>
      </p:sp>
      <p:sp>
        <p:nvSpPr>
          <p:cNvPr id="6" name="Freeform 6"/>
          <p:cNvSpPr/>
          <p:nvPr/>
        </p:nvSpPr>
        <p:spPr>
          <a:xfrm>
            <a:off x="1929185" y="5147934"/>
            <a:ext cx="11455118" cy="4110366"/>
          </a:xfrm>
          <a:custGeom>
            <a:avLst/>
            <a:gdLst/>
            <a:ahLst/>
            <a:cxnLst/>
            <a:rect l="l" t="t" r="r" b="b"/>
            <a:pathLst>
              <a:path w="11455118" h="4110366">
                <a:moveTo>
                  <a:pt x="0" y="0"/>
                </a:moveTo>
                <a:lnTo>
                  <a:pt x="11455119" y="0"/>
                </a:lnTo>
                <a:lnTo>
                  <a:pt x="11455119" y="4110366"/>
                </a:lnTo>
                <a:lnTo>
                  <a:pt x="0" y="4110366"/>
                </a:lnTo>
                <a:lnTo>
                  <a:pt x="0" y="0"/>
                </a:lnTo>
                <a:close/>
              </a:path>
            </a:pathLst>
          </a:custGeom>
          <a:blipFill>
            <a:blip r:embed="rId2"/>
            <a:stretch>
              <a:fillRect/>
            </a:stretch>
          </a:blipFill>
        </p:spPr>
      </p:sp>
      <p:sp>
        <p:nvSpPr>
          <p:cNvPr id="7" name="TextBox 7"/>
          <p:cNvSpPr txBox="1"/>
          <p:nvPr/>
        </p:nvSpPr>
        <p:spPr>
          <a:xfrm>
            <a:off x="436484" y="375796"/>
            <a:ext cx="14346316" cy="1810367"/>
          </a:xfrm>
          <a:prstGeom prst="rect">
            <a:avLst/>
          </a:prstGeom>
        </p:spPr>
        <p:txBody>
          <a:bodyPr wrap="square" lIns="0" tIns="0" rIns="0" bIns="0" rtlCol="0" anchor="t">
            <a:spAutoFit/>
          </a:bodyPr>
          <a:lstStyle/>
          <a:p>
            <a:pPr algn="ctr">
              <a:lnSpc>
                <a:spcPts val="7279"/>
              </a:lnSpc>
            </a:pPr>
            <a:r>
              <a:rPr lang="en-US" sz="7000" b="1" dirty="0">
                <a:solidFill>
                  <a:schemeClr val="tx2"/>
                </a:solidFill>
              </a:rPr>
              <a:t>What if data is nonlinearly separable?</a:t>
            </a:r>
          </a:p>
          <a:p>
            <a:pPr algn="ctr">
              <a:lnSpc>
                <a:spcPts val="7279"/>
              </a:lnSpc>
            </a:pPr>
            <a:endParaRPr lang="en-US" sz="5199" dirty="0">
              <a:solidFill>
                <a:srgbClr val="000000"/>
              </a:solidFill>
              <a:latin typeface="Canva Sans Bold"/>
            </a:endParaRPr>
          </a:p>
        </p:txBody>
      </p:sp>
      <p:sp>
        <p:nvSpPr>
          <p:cNvPr id="8" name="TextBox 8"/>
          <p:cNvSpPr txBox="1"/>
          <p:nvPr/>
        </p:nvSpPr>
        <p:spPr>
          <a:xfrm>
            <a:off x="436484" y="2139192"/>
            <a:ext cx="12532602" cy="2590801"/>
          </a:xfrm>
          <a:prstGeom prst="rect">
            <a:avLst/>
          </a:prstGeom>
        </p:spPr>
        <p:txBody>
          <a:bodyPr lIns="0" tIns="0" rIns="0" bIns="0" rtlCol="0" anchor="t">
            <a:spAutoFit/>
          </a:bodyPr>
          <a:lstStyle/>
          <a:p>
            <a:pPr algn="l">
              <a:lnSpc>
                <a:spcPts val="4199"/>
              </a:lnSpc>
              <a:spcBef>
                <a:spcPct val="0"/>
              </a:spcBef>
            </a:pPr>
            <a:r>
              <a:rPr lang="en-US" sz="2999">
                <a:solidFill>
                  <a:srgbClr val="000000"/>
                </a:solidFill>
                <a:latin typeface="Canva Sans"/>
              </a:rPr>
              <a:t>The maximal margin  hyperplane can classify  only linearly separable  data</a:t>
            </a:r>
          </a:p>
          <a:p>
            <a:pPr algn="l">
              <a:lnSpc>
                <a:spcPts val="4199"/>
              </a:lnSpc>
              <a:spcBef>
                <a:spcPct val="0"/>
              </a:spcBef>
            </a:pPr>
            <a:r>
              <a:rPr lang="en-US" sz="2999">
                <a:solidFill>
                  <a:srgbClr val="000000"/>
                </a:solidFill>
                <a:latin typeface="Canva Sans"/>
              </a:rPr>
              <a:t>What if the data is linearly  non-separable?</a:t>
            </a:r>
          </a:p>
          <a:p>
            <a:pPr algn="l">
              <a:lnSpc>
                <a:spcPts val="4199"/>
              </a:lnSpc>
              <a:spcBef>
                <a:spcPct val="0"/>
              </a:spcBef>
            </a:pPr>
            <a:r>
              <a:rPr lang="en-US" sz="2999">
                <a:solidFill>
                  <a:srgbClr val="000000"/>
                </a:solidFill>
                <a:latin typeface="Canva Sans"/>
              </a:rPr>
              <a:t>Take your data to linearly  separable ( higher  dimensional space) and  use maximal margin  hyperplane there</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8154CE55-194F-FDE6-2BF0-38E141861B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05600" y="5122333"/>
            <a:ext cx="7439148" cy="4163193"/>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oup 2">
            <a:extLst>
              <a:ext uri="{FF2B5EF4-FFF2-40B4-BE49-F238E27FC236}">
                <a16:creationId xmlns:a16="http://schemas.microsoft.com/office/drawing/2014/main" id="{EEED7C75-7026-4288-3335-B1C09F9CE364}"/>
              </a:ext>
            </a:extLst>
          </p:cNvPr>
          <p:cNvGrpSpPr/>
          <p:nvPr/>
        </p:nvGrpSpPr>
        <p:grpSpPr>
          <a:xfrm>
            <a:off x="15201900" y="0"/>
            <a:ext cx="3086100" cy="10287000"/>
            <a:chOff x="0" y="0"/>
            <a:chExt cx="812800" cy="2709333"/>
          </a:xfrm>
        </p:grpSpPr>
        <p:sp>
          <p:nvSpPr>
            <p:cNvPr id="3" name="Freeform 3">
              <a:extLst>
                <a:ext uri="{FF2B5EF4-FFF2-40B4-BE49-F238E27FC236}">
                  <a16:creationId xmlns:a16="http://schemas.microsoft.com/office/drawing/2014/main" id="{F4C212B0-904F-EC80-E1F9-DFB87AE1F930}"/>
                </a:ext>
              </a:extLst>
            </p:cNvPr>
            <p:cNvSpPr/>
            <p:nvPr/>
          </p:nvSpPr>
          <p:spPr>
            <a:xfrm>
              <a:off x="0" y="0"/>
              <a:ext cx="812800" cy="2709333"/>
            </a:xfrm>
            <a:custGeom>
              <a:avLst/>
              <a:gdLst/>
              <a:ahLst/>
              <a:cxnLst/>
              <a:rect l="l" t="t" r="r" b="b"/>
              <a:pathLst>
                <a:path w="812800" h="2709333">
                  <a:moveTo>
                    <a:pt x="0" y="0"/>
                  </a:moveTo>
                  <a:lnTo>
                    <a:pt x="812800" y="0"/>
                  </a:lnTo>
                  <a:lnTo>
                    <a:pt x="812800" y="2709333"/>
                  </a:lnTo>
                  <a:lnTo>
                    <a:pt x="0" y="2709333"/>
                  </a:lnTo>
                  <a:close/>
                </a:path>
              </a:pathLst>
            </a:custGeom>
            <a:solidFill>
              <a:srgbClr val="593C8F"/>
            </a:solidFill>
          </p:spPr>
        </p:sp>
        <p:sp>
          <p:nvSpPr>
            <p:cNvPr id="4" name="TextBox 4">
              <a:extLst>
                <a:ext uri="{FF2B5EF4-FFF2-40B4-BE49-F238E27FC236}">
                  <a16:creationId xmlns:a16="http://schemas.microsoft.com/office/drawing/2014/main" id="{DDC46A36-7917-1411-FB1C-07C6A17E44C7}"/>
                </a:ext>
              </a:extLst>
            </p:cNvPr>
            <p:cNvSpPr txBox="1"/>
            <p:nvPr/>
          </p:nvSpPr>
          <p:spPr>
            <a:xfrm>
              <a:off x="0" y="-47625"/>
              <a:ext cx="812800" cy="2756958"/>
            </a:xfrm>
            <a:prstGeom prst="rect">
              <a:avLst/>
            </a:prstGeom>
          </p:spPr>
          <p:txBody>
            <a:bodyPr lIns="50800" tIns="50800" rIns="50800" bIns="50800" rtlCol="0" anchor="ctr"/>
            <a:lstStyle/>
            <a:p>
              <a:pPr algn="ctr">
                <a:lnSpc>
                  <a:spcPts val="2659"/>
                </a:lnSpc>
              </a:pPr>
              <a:endParaRPr/>
            </a:p>
          </p:txBody>
        </p:sp>
      </p:grpSp>
      <p:sp>
        <p:nvSpPr>
          <p:cNvPr id="6" name="TextBox 5">
            <a:extLst>
              <a:ext uri="{FF2B5EF4-FFF2-40B4-BE49-F238E27FC236}">
                <a16:creationId xmlns:a16="http://schemas.microsoft.com/office/drawing/2014/main" id="{A9FD673A-81C5-465E-5D04-891278735D65}"/>
              </a:ext>
            </a:extLst>
          </p:cNvPr>
          <p:cNvSpPr txBox="1"/>
          <p:nvPr/>
        </p:nvSpPr>
        <p:spPr>
          <a:xfrm>
            <a:off x="533400" y="1204674"/>
            <a:ext cx="14478000" cy="2554545"/>
          </a:xfrm>
          <a:prstGeom prst="rect">
            <a:avLst/>
          </a:prstGeom>
          <a:noFill/>
        </p:spPr>
        <p:txBody>
          <a:bodyPr wrap="square">
            <a:spAutoFit/>
          </a:bodyPr>
          <a:lstStyle/>
          <a:p>
            <a:pPr marL="457200" indent="-457200">
              <a:buFont typeface="Arial" panose="020B0604020202020204" pitchFamily="34" charset="0"/>
              <a:buChar char="•"/>
            </a:pPr>
            <a:r>
              <a:rPr lang="en-US" sz="3200" b="0" i="0" dirty="0">
                <a:solidFill>
                  <a:srgbClr val="0D0D0D"/>
                </a:solidFill>
                <a:effectLst/>
                <a:highlight>
                  <a:srgbClr val="FFFFFF"/>
                </a:highlight>
              </a:rPr>
              <a:t>For non-linear data in Support Vector Machines (SVM), we utilize a mapping function to transform the input space into a higher-dimensional feature space. </a:t>
            </a:r>
          </a:p>
          <a:p>
            <a:pPr marL="457200" indent="-457200">
              <a:buFont typeface="Arial" panose="020B0604020202020204" pitchFamily="34" charset="0"/>
              <a:buChar char="•"/>
            </a:pPr>
            <a:r>
              <a:rPr lang="en-US" sz="3200" b="0" i="0" dirty="0">
                <a:solidFill>
                  <a:srgbClr val="0D0D0D"/>
                </a:solidFill>
                <a:effectLst/>
                <a:highlight>
                  <a:srgbClr val="FFFFFF"/>
                </a:highlight>
              </a:rPr>
              <a:t>This transformation allows the SVM to identify a hyperplane that can effectively separate the data points in this new space, thereby enabling accurate classification despite the original data exhibiting complex, non-linear relationships</a:t>
            </a:r>
            <a:endParaRPr lang="en-IN" sz="3200" dirty="0"/>
          </a:p>
        </p:txBody>
      </p:sp>
      <p:sp>
        <p:nvSpPr>
          <p:cNvPr id="7" name="TextBox 6">
            <a:extLst>
              <a:ext uri="{FF2B5EF4-FFF2-40B4-BE49-F238E27FC236}">
                <a16:creationId xmlns:a16="http://schemas.microsoft.com/office/drawing/2014/main" id="{9E5AB193-0B32-B634-CFA3-27E9971B314B}"/>
              </a:ext>
            </a:extLst>
          </p:cNvPr>
          <p:cNvSpPr txBox="1"/>
          <p:nvPr/>
        </p:nvSpPr>
        <p:spPr>
          <a:xfrm>
            <a:off x="381000" y="342900"/>
            <a:ext cx="7482787" cy="861774"/>
          </a:xfrm>
          <a:prstGeom prst="rect">
            <a:avLst/>
          </a:prstGeom>
          <a:noFill/>
        </p:spPr>
        <p:txBody>
          <a:bodyPr wrap="square" rtlCol="0">
            <a:spAutoFit/>
          </a:bodyPr>
          <a:lstStyle/>
          <a:p>
            <a:r>
              <a:rPr lang="en-IN" sz="5000" b="1" dirty="0">
                <a:solidFill>
                  <a:schemeClr val="tx2"/>
                </a:solidFill>
              </a:rPr>
              <a:t>Non-linear data mapping</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B687C003-5914-1D62-7EB9-444DD842038B}"/>
                  </a:ext>
                </a:extLst>
              </p:cNvPr>
              <p:cNvSpPr txBox="1"/>
              <p:nvPr/>
            </p:nvSpPr>
            <p:spPr>
              <a:xfrm>
                <a:off x="533400" y="4000500"/>
                <a:ext cx="14035987" cy="4031873"/>
              </a:xfrm>
              <a:prstGeom prst="rect">
                <a:avLst/>
              </a:prstGeom>
              <a:noFill/>
            </p:spPr>
            <p:txBody>
              <a:bodyPr wrap="square">
                <a:spAutoFit/>
              </a:bodyPr>
              <a:lstStyle/>
              <a:p>
                <a:r>
                  <a:rPr lang="en-IN" sz="3200" dirty="0"/>
                  <a:t>• For example, </a:t>
                </a:r>
                <a:r>
                  <a:rPr lang="en-IN" sz="3200" dirty="0">
                    <a:solidFill>
                      <a:schemeClr val="tx2"/>
                    </a:solidFill>
                  </a:rPr>
                  <a:t>one mapping function </a:t>
                </a:r>
              </a:p>
              <a:p>
                <a:r>
                  <a:rPr lang="en-IN" sz="3200" dirty="0">
                    <a:solidFill>
                      <a:schemeClr val="tx2"/>
                    </a:solidFill>
                  </a:rPr>
                  <a:t>Ø: R2</a:t>
                </a:r>
                <a14:m>
                  <m:oMath xmlns:m="http://schemas.openxmlformats.org/officeDocument/2006/math">
                    <m:r>
                      <a:rPr lang="en-IN" sz="3200" smtClean="0">
                        <a:solidFill>
                          <a:schemeClr val="tx2"/>
                        </a:solidFill>
                        <a:latin typeface="Cambria Math" panose="02040503050406030204" pitchFamily="18" charset="0"/>
                      </a:rPr>
                      <m:t>→</m:t>
                    </m:r>
                  </m:oMath>
                </a14:m>
                <a:r>
                  <a:rPr lang="en-IN" sz="3200" dirty="0">
                    <a:solidFill>
                      <a:schemeClr val="tx2"/>
                    </a:solidFill>
                  </a:rPr>
                  <a:t> R3 used to transform a 2D data to 3D data is given as follows:</a:t>
                </a:r>
              </a:p>
              <a:p>
                <a:r>
                  <a:rPr lang="en-IN" sz="3200" dirty="0">
                    <a:solidFill>
                      <a:schemeClr val="tx2"/>
                    </a:solidFill>
                  </a:rPr>
                  <a:t>Ø(x, y) = (x</a:t>
                </a:r>
                <a:r>
                  <a:rPr lang="en-IN" sz="3200" baseline="30000" dirty="0">
                    <a:solidFill>
                      <a:schemeClr val="tx2"/>
                    </a:solidFill>
                  </a:rPr>
                  <a:t>2</a:t>
                </a:r>
                <a:r>
                  <a:rPr lang="en-IN" sz="3200" dirty="0">
                    <a:solidFill>
                      <a:schemeClr val="tx2"/>
                    </a:solidFill>
                  </a:rPr>
                  <a:t>, √2xy, y</a:t>
                </a:r>
                <a:r>
                  <a:rPr lang="en-IN" sz="3200" baseline="30000" dirty="0">
                    <a:solidFill>
                      <a:schemeClr val="tx2"/>
                    </a:solidFill>
                  </a:rPr>
                  <a:t>2</a:t>
                </a:r>
                <a:r>
                  <a:rPr lang="en-IN" sz="3200" dirty="0">
                    <a:solidFill>
                      <a:schemeClr val="tx2"/>
                    </a:solidFill>
                  </a:rPr>
                  <a:t>)</a:t>
                </a:r>
              </a:p>
              <a:p>
                <a:r>
                  <a:rPr lang="en-IN" sz="3200" dirty="0">
                    <a:solidFill>
                      <a:schemeClr val="tx2"/>
                    </a:solidFill>
                  </a:rPr>
                  <a:t>• Consider a point (2, 3) in 2D space, </a:t>
                </a:r>
              </a:p>
              <a:p>
                <a:r>
                  <a:rPr lang="en-IN" sz="3200" dirty="0">
                    <a:solidFill>
                      <a:schemeClr val="tx2"/>
                    </a:solidFill>
                  </a:rPr>
                  <a:t>convert it into 3D space </a:t>
                </a:r>
              </a:p>
              <a:p>
                <a:r>
                  <a:rPr lang="en-IN" sz="3200" dirty="0">
                    <a:solidFill>
                      <a:schemeClr val="tx2"/>
                    </a:solidFill>
                  </a:rPr>
                  <a:t>• Here x = 2 and y = 3,</a:t>
                </a:r>
              </a:p>
              <a:p>
                <a:r>
                  <a:rPr lang="en-IN" sz="3200" dirty="0">
                    <a:solidFill>
                      <a:schemeClr val="tx2"/>
                    </a:solidFill>
                  </a:rPr>
                  <a:t>• Hence point in 3D space is:</a:t>
                </a:r>
              </a:p>
              <a:p>
                <a:r>
                  <a:rPr lang="en-IN" sz="3200" dirty="0">
                    <a:solidFill>
                      <a:schemeClr val="tx2"/>
                    </a:solidFill>
                  </a:rPr>
                  <a:t>(2</a:t>
                </a:r>
                <a:r>
                  <a:rPr lang="en-IN" sz="3200" baseline="30000" dirty="0">
                    <a:solidFill>
                      <a:schemeClr val="tx2"/>
                    </a:solidFill>
                  </a:rPr>
                  <a:t>2</a:t>
                </a:r>
                <a:r>
                  <a:rPr lang="en-IN" sz="3200" dirty="0">
                    <a:solidFill>
                      <a:schemeClr val="tx2"/>
                    </a:solidFill>
                  </a:rPr>
                  <a:t>, √2 (3*2),3</a:t>
                </a:r>
                <a:r>
                  <a:rPr lang="en-IN" sz="3200" baseline="30000" dirty="0">
                    <a:solidFill>
                      <a:schemeClr val="tx2"/>
                    </a:solidFill>
                  </a:rPr>
                  <a:t>2</a:t>
                </a:r>
                <a:r>
                  <a:rPr lang="en-IN" sz="3200" dirty="0">
                    <a:solidFill>
                      <a:schemeClr val="tx2"/>
                    </a:solidFill>
                  </a:rPr>
                  <a:t>) = (4,6√2, 9)</a:t>
                </a:r>
                <a:endParaRPr lang="en-IN" sz="3200" dirty="0"/>
              </a:p>
            </p:txBody>
          </p:sp>
        </mc:Choice>
        <mc:Fallback xmlns="">
          <p:sp>
            <p:nvSpPr>
              <p:cNvPr id="9" name="TextBox 8">
                <a:extLst>
                  <a:ext uri="{FF2B5EF4-FFF2-40B4-BE49-F238E27FC236}">
                    <a16:creationId xmlns:a16="http://schemas.microsoft.com/office/drawing/2014/main" id="{B687C003-5914-1D62-7EB9-444DD842038B}"/>
                  </a:ext>
                </a:extLst>
              </p:cNvPr>
              <p:cNvSpPr txBox="1">
                <a:spLocks noRot="1" noChangeAspect="1" noMove="1" noResize="1" noEditPoints="1" noAdjustHandles="1" noChangeArrowheads="1" noChangeShapeType="1" noTextEdit="1"/>
              </p:cNvSpPr>
              <p:nvPr/>
            </p:nvSpPr>
            <p:spPr>
              <a:xfrm>
                <a:off x="533400" y="4000500"/>
                <a:ext cx="14035987" cy="4031873"/>
              </a:xfrm>
              <a:prstGeom prst="rect">
                <a:avLst/>
              </a:prstGeom>
              <a:blipFill>
                <a:blip r:embed="rId3"/>
                <a:stretch>
                  <a:fillRect l="-1129" t="-1964" b="-3927"/>
                </a:stretch>
              </a:blipFill>
            </p:spPr>
            <p:txBody>
              <a:bodyPr/>
              <a:lstStyle/>
              <a:p>
                <a:r>
                  <a:rPr lang="en-IN">
                    <a:noFill/>
                  </a:rPr>
                  <a:t> </a:t>
                </a:r>
              </a:p>
            </p:txBody>
          </p:sp>
        </mc:Fallback>
      </mc:AlternateContent>
    </p:spTree>
    <p:extLst>
      <p:ext uri="{BB962C8B-B14F-4D97-AF65-F5344CB8AC3E}">
        <p14:creationId xmlns:p14="http://schemas.microsoft.com/office/powerpoint/2010/main" val="222293896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EB1DFF29-5B5C-ED4B-BFF4-B3638BEAFCD2}"/>
              </a:ext>
            </a:extLst>
          </p:cNvPr>
          <p:cNvGrpSpPr/>
          <p:nvPr/>
        </p:nvGrpSpPr>
        <p:grpSpPr>
          <a:xfrm>
            <a:off x="15201900" y="0"/>
            <a:ext cx="3086100" cy="10287000"/>
            <a:chOff x="0" y="0"/>
            <a:chExt cx="812800" cy="2709333"/>
          </a:xfrm>
        </p:grpSpPr>
        <p:sp>
          <p:nvSpPr>
            <p:cNvPr id="3" name="Freeform 3">
              <a:extLst>
                <a:ext uri="{FF2B5EF4-FFF2-40B4-BE49-F238E27FC236}">
                  <a16:creationId xmlns:a16="http://schemas.microsoft.com/office/drawing/2014/main" id="{BB208831-8F75-9872-545B-2E6E2395E301}"/>
                </a:ext>
              </a:extLst>
            </p:cNvPr>
            <p:cNvSpPr/>
            <p:nvPr/>
          </p:nvSpPr>
          <p:spPr>
            <a:xfrm>
              <a:off x="0" y="0"/>
              <a:ext cx="812800" cy="2709333"/>
            </a:xfrm>
            <a:custGeom>
              <a:avLst/>
              <a:gdLst/>
              <a:ahLst/>
              <a:cxnLst/>
              <a:rect l="l" t="t" r="r" b="b"/>
              <a:pathLst>
                <a:path w="812800" h="2709333">
                  <a:moveTo>
                    <a:pt x="0" y="0"/>
                  </a:moveTo>
                  <a:lnTo>
                    <a:pt x="812800" y="0"/>
                  </a:lnTo>
                  <a:lnTo>
                    <a:pt x="812800" y="2709333"/>
                  </a:lnTo>
                  <a:lnTo>
                    <a:pt x="0" y="2709333"/>
                  </a:lnTo>
                  <a:close/>
                </a:path>
              </a:pathLst>
            </a:custGeom>
            <a:solidFill>
              <a:srgbClr val="593C8F"/>
            </a:solidFill>
          </p:spPr>
        </p:sp>
        <p:sp>
          <p:nvSpPr>
            <p:cNvPr id="4" name="TextBox 4">
              <a:extLst>
                <a:ext uri="{FF2B5EF4-FFF2-40B4-BE49-F238E27FC236}">
                  <a16:creationId xmlns:a16="http://schemas.microsoft.com/office/drawing/2014/main" id="{8FEB9BD6-EB86-0CB5-DA13-E8DDAB97822E}"/>
                </a:ext>
              </a:extLst>
            </p:cNvPr>
            <p:cNvSpPr txBox="1"/>
            <p:nvPr/>
          </p:nvSpPr>
          <p:spPr>
            <a:xfrm>
              <a:off x="0" y="-47625"/>
              <a:ext cx="812800" cy="2756958"/>
            </a:xfrm>
            <a:prstGeom prst="rect">
              <a:avLst/>
            </a:prstGeom>
          </p:spPr>
          <p:txBody>
            <a:bodyPr lIns="50800" tIns="50800" rIns="50800" bIns="50800" rtlCol="0" anchor="ctr"/>
            <a:lstStyle/>
            <a:p>
              <a:pPr algn="ctr">
                <a:lnSpc>
                  <a:spcPts val="2659"/>
                </a:lnSpc>
              </a:pPr>
              <a:endParaRPr/>
            </a:p>
          </p:txBody>
        </p:sp>
      </p:grpSp>
      <p:sp>
        <p:nvSpPr>
          <p:cNvPr id="8" name="Rectangle 2">
            <a:extLst>
              <a:ext uri="{FF2B5EF4-FFF2-40B4-BE49-F238E27FC236}">
                <a16:creationId xmlns:a16="http://schemas.microsoft.com/office/drawing/2014/main" id="{5D7ABD32-BB6D-365A-3292-F6CE88268F68}"/>
              </a:ext>
            </a:extLst>
          </p:cNvPr>
          <p:cNvSpPr>
            <a:spLocks noChangeArrowheads="1"/>
          </p:cNvSpPr>
          <p:nvPr/>
        </p:nvSpPr>
        <p:spPr bwMode="auto">
          <a:xfrm>
            <a:off x="381000" y="449260"/>
            <a:ext cx="11775209" cy="3477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1" i="0" u="none" strike="noStrike" cap="none" normalizeH="0" baseline="0" dirty="0">
                <a:ln>
                  <a:noFill/>
                </a:ln>
                <a:solidFill>
                  <a:schemeClr val="tx2"/>
                </a:solidFill>
                <a:effectLst/>
              </a:rPr>
              <a:t>Mapping Functions and Challenges</a:t>
            </a:r>
            <a:r>
              <a:rPr kumimoji="0" lang="en-US" altLang="en-US" sz="3200" b="0" i="0" u="none" strike="noStrike" cap="none" normalizeH="0" baseline="0" dirty="0">
                <a:ln>
                  <a:noFill/>
                </a:ln>
                <a:solidFill>
                  <a:schemeClr val="tx1"/>
                </a:solidFill>
                <a:effectLst/>
              </a:rPr>
              <a:t/>
            </a:r>
            <a:br>
              <a:rPr kumimoji="0" lang="en-US" altLang="en-US" sz="3200" b="0" i="0" u="none" strike="noStrike" cap="none" normalizeH="0" baseline="0" dirty="0">
                <a:ln>
                  <a:noFill/>
                </a:ln>
                <a:solidFill>
                  <a:schemeClr val="tx1"/>
                </a:solidFill>
                <a:effectLst/>
              </a:rPr>
            </a:br>
            <a:r>
              <a:rPr kumimoji="0" lang="en-US" altLang="en-US" sz="3200" b="0" i="0" u="none" strike="noStrike" cap="none" normalizeH="0" baseline="0" dirty="0">
                <a:ln>
                  <a:noFill/>
                </a:ln>
                <a:solidFill>
                  <a:schemeClr val="tx1"/>
                </a:solidFill>
                <a:effectLst/>
              </a:rPr>
              <a:t>• Mapping involves more computations and learning costs.</a:t>
            </a:r>
            <a:br>
              <a:rPr kumimoji="0" lang="en-US" altLang="en-US" sz="3200" b="0" i="0" u="none" strike="noStrike" cap="none" normalizeH="0" baseline="0" dirty="0">
                <a:ln>
                  <a:noFill/>
                </a:ln>
                <a:solidFill>
                  <a:schemeClr val="tx1"/>
                </a:solidFill>
                <a:effectLst/>
              </a:rPr>
            </a:br>
            <a:r>
              <a:rPr kumimoji="0" lang="en-US" altLang="en-US" sz="3200" b="0" i="0" u="none" strike="noStrike" cap="none" normalizeH="0" baseline="0" dirty="0">
                <a:ln>
                  <a:noFill/>
                </a:ln>
                <a:solidFill>
                  <a:schemeClr val="tx1"/>
                </a:solidFill>
                <a:effectLst/>
              </a:rPr>
              <a:t>• No generalized rule for transformations.</a:t>
            </a:r>
            <a:br>
              <a:rPr kumimoji="0" lang="en-US" altLang="en-US" sz="3200" b="0" i="0" u="none" strike="noStrike" cap="none" normalizeH="0" baseline="0" dirty="0">
                <a:ln>
                  <a:noFill/>
                </a:ln>
                <a:solidFill>
                  <a:schemeClr val="tx1"/>
                </a:solidFill>
                <a:effectLst/>
              </a:rPr>
            </a:br>
            <a:r>
              <a:rPr kumimoji="0" lang="en-US" altLang="en-US" sz="3200" b="0" i="0" u="none" strike="noStrike" cap="none" normalizeH="0" baseline="0" dirty="0">
                <a:ln>
                  <a:noFill/>
                </a:ln>
                <a:solidFill>
                  <a:schemeClr val="tx1"/>
                </a:solidFill>
                <a:effectLst/>
              </a:rPr>
              <a:t>• Large data can slow down mapping process.</a:t>
            </a:r>
            <a:br>
              <a:rPr kumimoji="0" lang="en-US" altLang="en-US" sz="3200" b="0" i="0" u="none" strike="noStrike" cap="none" normalizeH="0" baseline="0" dirty="0">
                <a:ln>
                  <a:noFill/>
                </a:ln>
                <a:solidFill>
                  <a:schemeClr val="tx1"/>
                </a:solidFill>
                <a:effectLst/>
              </a:rPr>
            </a:br>
            <a:r>
              <a:rPr kumimoji="0" lang="en-US" altLang="en-US" sz="3200" b="0" i="0" u="none" strike="noStrike" cap="none" normalizeH="0" baseline="0" dirty="0">
                <a:ln>
                  <a:noFill/>
                </a:ln>
                <a:solidFill>
                  <a:schemeClr val="tx1"/>
                </a:solidFill>
                <a:effectLst/>
              </a:rPr>
              <a:t>• High computational costs due to polynomial combinations in complex data.</a:t>
            </a:r>
            <a:r>
              <a:rPr kumimoji="0" lang="en-US" altLang="en-US" sz="2800" b="0" i="0" u="none" strike="noStrike" cap="none" normalizeH="0" baseline="0" dirty="0">
                <a:ln>
                  <a:noFill/>
                </a:ln>
                <a:solidFill>
                  <a:schemeClr val="tx1"/>
                </a:solidFill>
                <a:effectLst/>
              </a:rPr>
              <a:t/>
            </a:r>
            <a:br>
              <a:rPr kumimoji="0" lang="en-US" altLang="en-US" sz="2800" b="0" i="0" u="none" strike="noStrike" cap="none" normalizeH="0" baseline="0" dirty="0">
                <a:ln>
                  <a:noFill/>
                </a:ln>
                <a:solidFill>
                  <a:schemeClr val="tx1"/>
                </a:solidFill>
                <a:effectLst/>
              </a:rPr>
            </a:br>
            <a:r>
              <a:rPr kumimoji="0" lang="en-US" altLang="en-US" sz="2800" b="0" i="0" u="none" strike="noStrike" cap="none" normalizeH="0" baseline="0" dirty="0">
                <a:ln>
                  <a:noFill/>
                </a:ln>
                <a:solidFill>
                  <a:schemeClr val="tx2"/>
                </a:solidFill>
                <a:effectLst/>
              </a:rPr>
              <a:t>Kernels are useful for computing values without transforming data.</a:t>
            </a:r>
          </a:p>
        </p:txBody>
      </p:sp>
      <p:sp>
        <p:nvSpPr>
          <p:cNvPr id="10" name="TextBox 9">
            <a:extLst>
              <a:ext uri="{FF2B5EF4-FFF2-40B4-BE49-F238E27FC236}">
                <a16:creationId xmlns:a16="http://schemas.microsoft.com/office/drawing/2014/main" id="{E1E8A540-046B-1ABB-33F7-8274916B3104}"/>
              </a:ext>
            </a:extLst>
          </p:cNvPr>
          <p:cNvSpPr txBox="1"/>
          <p:nvPr/>
        </p:nvSpPr>
        <p:spPr>
          <a:xfrm>
            <a:off x="533400" y="3953775"/>
            <a:ext cx="13563600" cy="2062103"/>
          </a:xfrm>
          <a:prstGeom prst="rect">
            <a:avLst/>
          </a:prstGeom>
          <a:noFill/>
        </p:spPr>
        <p:txBody>
          <a:bodyPr wrap="square">
            <a:spAutoFit/>
          </a:bodyPr>
          <a:lstStyle/>
          <a:p>
            <a:r>
              <a:rPr lang="en-IN" sz="3200" dirty="0">
                <a:solidFill>
                  <a:schemeClr val="accent2"/>
                </a:solidFill>
              </a:rPr>
              <a:t>What is a Kernel?</a:t>
            </a:r>
          </a:p>
          <a:p>
            <a:r>
              <a:rPr lang="en-IN" sz="3200" dirty="0"/>
              <a:t>Kernels are a set of functions used to transform data from lower dimension to higher dimension and to manipulate data using dot product at higher dimensions.</a:t>
            </a:r>
          </a:p>
        </p:txBody>
      </p:sp>
      <p:pic>
        <p:nvPicPr>
          <p:cNvPr id="8194" name="Picture 2">
            <a:extLst>
              <a:ext uri="{FF2B5EF4-FFF2-40B4-BE49-F238E27FC236}">
                <a16:creationId xmlns:a16="http://schemas.microsoft.com/office/drawing/2014/main" id="{11F1A1DA-80D6-7FFD-FABB-D2235131014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82" t="24354" r="482" b="-12155"/>
          <a:stretch/>
        </p:blipFill>
        <p:spPr bwMode="auto">
          <a:xfrm>
            <a:off x="1143000" y="5862360"/>
            <a:ext cx="11622809" cy="44034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140664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15201900" y="0"/>
            <a:ext cx="3086100" cy="10287000"/>
            <a:chOff x="0" y="0"/>
            <a:chExt cx="812800" cy="2709333"/>
          </a:xfrm>
        </p:grpSpPr>
        <p:sp>
          <p:nvSpPr>
            <p:cNvPr id="4" name="Freeform 4"/>
            <p:cNvSpPr/>
            <p:nvPr/>
          </p:nvSpPr>
          <p:spPr>
            <a:xfrm>
              <a:off x="0" y="0"/>
              <a:ext cx="812800" cy="2709333"/>
            </a:xfrm>
            <a:custGeom>
              <a:avLst/>
              <a:gdLst/>
              <a:ahLst/>
              <a:cxnLst/>
              <a:rect l="l" t="t" r="r" b="b"/>
              <a:pathLst>
                <a:path w="812800" h="2709333">
                  <a:moveTo>
                    <a:pt x="0" y="0"/>
                  </a:moveTo>
                  <a:lnTo>
                    <a:pt x="812800" y="0"/>
                  </a:lnTo>
                  <a:lnTo>
                    <a:pt x="812800" y="2709333"/>
                  </a:lnTo>
                  <a:lnTo>
                    <a:pt x="0" y="2709333"/>
                  </a:lnTo>
                  <a:close/>
                </a:path>
              </a:pathLst>
            </a:custGeom>
            <a:solidFill>
              <a:srgbClr val="593C8F"/>
            </a:solidFill>
          </p:spPr>
        </p:sp>
        <p:sp>
          <p:nvSpPr>
            <p:cNvPr id="5" name="TextBox 5"/>
            <p:cNvSpPr txBox="1"/>
            <p:nvPr/>
          </p:nvSpPr>
          <p:spPr>
            <a:xfrm>
              <a:off x="0" y="-47625"/>
              <a:ext cx="812800" cy="2756958"/>
            </a:xfrm>
            <a:prstGeom prst="rect">
              <a:avLst/>
            </a:prstGeom>
          </p:spPr>
          <p:txBody>
            <a:bodyPr lIns="50800" tIns="50800" rIns="50800" bIns="50800" rtlCol="0" anchor="ctr"/>
            <a:lstStyle/>
            <a:p>
              <a:pPr algn="ctr">
                <a:lnSpc>
                  <a:spcPts val="2659"/>
                </a:lnSpc>
              </a:pPr>
              <a:endParaRPr/>
            </a:p>
          </p:txBody>
        </p:sp>
      </p:grpSp>
      <p:sp>
        <p:nvSpPr>
          <p:cNvPr id="6" name="AutoShape 6"/>
          <p:cNvSpPr/>
          <p:nvPr/>
        </p:nvSpPr>
        <p:spPr>
          <a:xfrm flipH="1">
            <a:off x="1028720" y="2186817"/>
            <a:ext cx="0" cy="0"/>
          </a:xfrm>
          <a:prstGeom prst="line">
            <a:avLst/>
          </a:prstGeom>
          <a:ln w="19050" cap="flat">
            <a:solidFill>
              <a:srgbClr val="000000"/>
            </a:solidFill>
            <a:prstDash val="solid"/>
            <a:headEnd type="none" w="sm" len="sm"/>
            <a:tailEnd type="none" w="sm" len="sm"/>
          </a:ln>
        </p:spPr>
      </p:sp>
      <p:sp>
        <p:nvSpPr>
          <p:cNvPr id="8" name="TextBox 8"/>
          <p:cNvSpPr txBox="1"/>
          <p:nvPr/>
        </p:nvSpPr>
        <p:spPr>
          <a:xfrm>
            <a:off x="3293398" y="317978"/>
            <a:ext cx="7450802" cy="2228203"/>
          </a:xfrm>
          <a:prstGeom prst="rect">
            <a:avLst/>
          </a:prstGeom>
        </p:spPr>
        <p:txBody>
          <a:bodyPr wrap="square" lIns="0" tIns="0" rIns="0" bIns="0" rtlCol="0" anchor="t">
            <a:spAutoFit/>
          </a:bodyPr>
          <a:lstStyle/>
          <a:p>
            <a:pPr algn="ctr">
              <a:lnSpc>
                <a:spcPts val="8960"/>
              </a:lnSpc>
            </a:pPr>
            <a:r>
              <a:rPr lang="en-US" sz="6400" b="1" dirty="0">
                <a:solidFill>
                  <a:schemeClr val="tx2"/>
                </a:solidFill>
              </a:rPr>
              <a:t>Kernel Function</a:t>
            </a:r>
          </a:p>
          <a:p>
            <a:pPr algn="ctr">
              <a:lnSpc>
                <a:spcPts val="8960"/>
              </a:lnSpc>
            </a:pPr>
            <a:endParaRPr lang="en-US" sz="6400" dirty="0">
              <a:solidFill>
                <a:srgbClr val="000000"/>
              </a:solidFill>
              <a:latin typeface="Canva Sans Bold"/>
            </a:endParaRPr>
          </a:p>
        </p:txBody>
      </p:sp>
      <p:pic>
        <p:nvPicPr>
          <p:cNvPr id="3074" name="Picture 2">
            <a:extLst>
              <a:ext uri="{FF2B5EF4-FFF2-40B4-BE49-F238E27FC236}">
                <a16:creationId xmlns:a16="http://schemas.microsoft.com/office/drawing/2014/main" id="{7BE9F601-5467-0966-E30D-AD547625FF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2200" y="5295900"/>
            <a:ext cx="9035310" cy="3765841"/>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FF2F9273-3F4E-8E15-AEAB-0CF4700E41C5}"/>
              </a:ext>
            </a:extLst>
          </p:cNvPr>
          <p:cNvSpPr txBox="1"/>
          <p:nvPr/>
        </p:nvSpPr>
        <p:spPr>
          <a:xfrm>
            <a:off x="457200" y="1714500"/>
            <a:ext cx="14325600" cy="3108543"/>
          </a:xfrm>
          <a:prstGeom prst="rect">
            <a:avLst/>
          </a:prstGeom>
          <a:noFill/>
        </p:spPr>
        <p:txBody>
          <a:bodyPr wrap="square">
            <a:spAutoFit/>
          </a:bodyPr>
          <a:lstStyle/>
          <a:p>
            <a:pPr marL="457200" indent="-457200">
              <a:buFont typeface="Arial" panose="020B0604020202020204" pitchFamily="34" charset="0"/>
              <a:buChar char="•"/>
            </a:pPr>
            <a:r>
              <a:rPr lang="en-IN" sz="2800" dirty="0"/>
              <a:t>Kernel function accepts inputs in the original lower dimensional space and returns the dot product of the transformed vectors in the higher dimensional space.</a:t>
            </a:r>
          </a:p>
          <a:p>
            <a:pPr marL="457200" indent="-457200">
              <a:buFont typeface="Arial" panose="020B0604020202020204" pitchFamily="34" charset="0"/>
              <a:buChar char="•"/>
            </a:pPr>
            <a:r>
              <a:rPr lang="en-IN" sz="2800" dirty="0"/>
              <a:t>It can somewhat help to understand how the kernel function is equal to the dot product of the transformed vectors by considering that each coordinate of the transformed vector ϕ(x) is just some function of the coordinates in the corresponding lower dimensional vector x.</a:t>
            </a:r>
          </a:p>
          <a:p>
            <a:endParaRPr lang="en-IN" sz="2800" dirty="0"/>
          </a:p>
          <a:p>
            <a:r>
              <a:rPr lang="en-IN" sz="2800" dirty="0"/>
              <a:t>For example, the kernel trick for the 2nd-degree polynomial is illustrated below</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Grp="1" noChangeArrowheads="1"/>
          </p:cNvSpPr>
          <p:nvPr>
            <p:ph type="title"/>
          </p:nvPr>
        </p:nvSpPr>
        <p:spPr/>
        <p:txBody>
          <a:bodyPr>
            <a:normAutofit fontScale="90000"/>
          </a:bodyPr>
          <a:lstStyle/>
          <a:p>
            <a:pPr eaLnBrk="1" hangingPunct="1"/>
            <a:r>
              <a:rPr lang="en-US" b="1" dirty="0">
                <a:solidFill>
                  <a:schemeClr val="tx2"/>
                </a:solidFill>
              </a:rPr>
              <a:t>Modification Due to Kernel Function</a:t>
            </a:r>
          </a:p>
        </p:txBody>
      </p:sp>
      <p:sp>
        <p:nvSpPr>
          <p:cNvPr id="78851" name="Rectangle 3"/>
          <p:cNvSpPr>
            <a:spLocks noGrp="1" noChangeArrowheads="1"/>
          </p:cNvSpPr>
          <p:nvPr>
            <p:ph idx="1"/>
          </p:nvPr>
        </p:nvSpPr>
        <p:spPr>
          <a:xfrm>
            <a:off x="381000" y="1417638"/>
            <a:ext cx="12344400" cy="6788945"/>
          </a:xfrm>
        </p:spPr>
        <p:txBody>
          <a:bodyPr>
            <a:normAutofit/>
          </a:bodyPr>
          <a:lstStyle/>
          <a:p>
            <a:pPr eaLnBrk="1" hangingPunct="1"/>
            <a:r>
              <a:rPr lang="en-US" sz="3600" dirty="0"/>
              <a:t>Change all inner products to kernel functions</a:t>
            </a:r>
          </a:p>
        </p:txBody>
      </p:sp>
      <p:pic>
        <p:nvPicPr>
          <p:cNvPr id="78853" name="Picture 4" descr="txp_fig"/>
          <p:cNvPicPr>
            <a:picLocks noChangeAspect="1" noChangeArrowheads="1"/>
          </p:cNvPicPr>
          <p:nvPr>
            <p:custDataLst>
              <p:tags r:id="rId1"/>
            </p:custDataLst>
          </p:nvPr>
        </p:nvPicPr>
        <p:blipFill>
          <a:blip r:embed="rId7" cstate="print">
            <a:extLst>
              <a:ext uri="{28A0092B-C50C-407E-A947-70E740481C1C}">
                <a14:useLocalDpi xmlns:a14="http://schemas.microsoft.com/office/drawing/2010/main" val="0"/>
              </a:ext>
            </a:extLst>
          </a:blip>
          <a:srcRect/>
          <a:stretch>
            <a:fillRect/>
          </a:stretch>
        </p:blipFill>
        <p:spPr bwMode="auto">
          <a:xfrm>
            <a:off x="3231990" y="2440674"/>
            <a:ext cx="9264810" cy="11825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8854" name="Picture 5" descr="txp_fig"/>
          <p:cNvPicPr>
            <a:picLocks noChangeAspect="1" noChangeArrowheads="1"/>
          </p:cNvPicPr>
          <p:nvPr>
            <p:custDataLst>
              <p:tags r:id="rId2"/>
            </p:custDataLst>
          </p:nvPr>
        </p:nvPicPr>
        <p:blipFill>
          <a:blip r:embed="rId8" cstate="print">
            <a:extLst>
              <a:ext uri="{28A0092B-C50C-407E-A947-70E740481C1C}">
                <a14:useLocalDpi xmlns:a14="http://schemas.microsoft.com/office/drawing/2010/main" val="0"/>
              </a:ext>
            </a:extLst>
          </a:blip>
          <a:srcRect/>
          <a:stretch>
            <a:fillRect/>
          </a:stretch>
        </p:blipFill>
        <p:spPr bwMode="auto">
          <a:xfrm>
            <a:off x="3231990" y="3874762"/>
            <a:ext cx="6944869" cy="1106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8855" name="Text Box 7"/>
          <p:cNvSpPr txBox="1">
            <a:spLocks noChangeArrowheads="1"/>
          </p:cNvSpPr>
          <p:nvPr/>
        </p:nvSpPr>
        <p:spPr bwMode="auto">
          <a:xfrm>
            <a:off x="831690" y="3052152"/>
            <a:ext cx="17508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r>
              <a:rPr lang="en-US" sz="3600" dirty="0"/>
              <a:t>Original</a:t>
            </a:r>
          </a:p>
        </p:txBody>
      </p:sp>
      <p:sp>
        <p:nvSpPr>
          <p:cNvPr id="78856" name="Text Box 8"/>
          <p:cNvSpPr txBox="1">
            <a:spLocks noChangeArrowheads="1"/>
          </p:cNvSpPr>
          <p:nvPr/>
        </p:nvSpPr>
        <p:spPr bwMode="auto">
          <a:xfrm>
            <a:off x="1064353" y="6954512"/>
            <a:ext cx="274320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r>
              <a:rPr lang="en-US" sz="3600" dirty="0"/>
              <a:t>With kernel function</a:t>
            </a:r>
          </a:p>
        </p:txBody>
      </p:sp>
      <p:pic>
        <p:nvPicPr>
          <p:cNvPr id="78857" name="Picture 10" descr="txp_fig"/>
          <p:cNvPicPr>
            <a:picLocks noChangeAspect="1" noChangeArrowheads="1"/>
          </p:cNvPicPr>
          <p:nvPr>
            <p:custDataLst>
              <p:tags r:id="rId3"/>
            </p:custDataLst>
          </p:nvPr>
        </p:nvPicPr>
        <p:blipFill>
          <a:blip r:embed="rId8" cstate="print">
            <a:extLst>
              <a:ext uri="{28A0092B-C50C-407E-A947-70E740481C1C}">
                <a14:useLocalDpi xmlns:a14="http://schemas.microsoft.com/office/drawing/2010/main" val="0"/>
              </a:ext>
            </a:extLst>
          </a:blip>
          <a:srcRect/>
          <a:stretch>
            <a:fillRect/>
          </a:stretch>
        </p:blipFill>
        <p:spPr bwMode="auto">
          <a:xfrm>
            <a:off x="3824658" y="7653527"/>
            <a:ext cx="7135710" cy="113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8858" name="Picture 11" descr="txp_fig"/>
          <p:cNvPicPr>
            <a:picLocks noChangeAspect="1" noChangeArrowheads="1"/>
          </p:cNvPicPr>
          <p:nvPr>
            <p:custDataLst>
              <p:tags r:id="rId4"/>
            </p:custDataLst>
          </p:nvPr>
        </p:nvPicPr>
        <p:blipFill>
          <a:blip r:embed="rId9" cstate="print">
            <a:extLst>
              <a:ext uri="{28A0092B-C50C-407E-A947-70E740481C1C}">
                <a14:useLocalDpi xmlns:a14="http://schemas.microsoft.com/office/drawing/2010/main" val="0"/>
              </a:ext>
            </a:extLst>
          </a:blip>
          <a:srcRect/>
          <a:stretch>
            <a:fillRect/>
          </a:stretch>
        </p:blipFill>
        <p:spPr bwMode="auto">
          <a:xfrm>
            <a:off x="3662432" y="6370393"/>
            <a:ext cx="9508332" cy="1136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3">
            <a:extLst>
              <a:ext uri="{FF2B5EF4-FFF2-40B4-BE49-F238E27FC236}">
                <a16:creationId xmlns:a16="http://schemas.microsoft.com/office/drawing/2014/main" id="{28F4C0A3-869B-1F65-8668-371522573C71}"/>
              </a:ext>
            </a:extLst>
          </p:cNvPr>
          <p:cNvGrpSpPr/>
          <p:nvPr/>
        </p:nvGrpSpPr>
        <p:grpSpPr>
          <a:xfrm>
            <a:off x="16331046" y="0"/>
            <a:ext cx="1956954" cy="10287000"/>
            <a:chOff x="0" y="0"/>
            <a:chExt cx="812800" cy="2709333"/>
          </a:xfrm>
        </p:grpSpPr>
        <p:sp>
          <p:nvSpPr>
            <p:cNvPr id="3" name="Freeform 4">
              <a:extLst>
                <a:ext uri="{FF2B5EF4-FFF2-40B4-BE49-F238E27FC236}">
                  <a16:creationId xmlns:a16="http://schemas.microsoft.com/office/drawing/2014/main" id="{0BE1C83F-9806-78ED-9FF0-968DF3347188}"/>
                </a:ext>
              </a:extLst>
            </p:cNvPr>
            <p:cNvSpPr/>
            <p:nvPr/>
          </p:nvSpPr>
          <p:spPr>
            <a:xfrm>
              <a:off x="0" y="0"/>
              <a:ext cx="812800" cy="2709333"/>
            </a:xfrm>
            <a:custGeom>
              <a:avLst/>
              <a:gdLst/>
              <a:ahLst/>
              <a:cxnLst/>
              <a:rect l="l" t="t" r="r" b="b"/>
              <a:pathLst>
                <a:path w="812800" h="2709333">
                  <a:moveTo>
                    <a:pt x="0" y="0"/>
                  </a:moveTo>
                  <a:lnTo>
                    <a:pt x="812800" y="0"/>
                  </a:lnTo>
                  <a:lnTo>
                    <a:pt x="812800" y="2709333"/>
                  </a:lnTo>
                  <a:lnTo>
                    <a:pt x="0" y="2709333"/>
                  </a:lnTo>
                  <a:close/>
                </a:path>
              </a:pathLst>
            </a:custGeom>
            <a:solidFill>
              <a:srgbClr val="593C8F"/>
            </a:solidFill>
          </p:spPr>
        </p:sp>
        <p:sp>
          <p:nvSpPr>
            <p:cNvPr id="4" name="TextBox 5">
              <a:extLst>
                <a:ext uri="{FF2B5EF4-FFF2-40B4-BE49-F238E27FC236}">
                  <a16:creationId xmlns:a16="http://schemas.microsoft.com/office/drawing/2014/main" id="{250297E1-517A-3868-8AA1-2CB7704804D0}"/>
                </a:ext>
              </a:extLst>
            </p:cNvPr>
            <p:cNvSpPr txBox="1"/>
            <p:nvPr/>
          </p:nvSpPr>
          <p:spPr>
            <a:xfrm>
              <a:off x="0" y="-47625"/>
              <a:ext cx="812800" cy="2756958"/>
            </a:xfrm>
            <a:prstGeom prst="rect">
              <a:avLst/>
            </a:prstGeom>
          </p:spPr>
          <p:txBody>
            <a:bodyPr lIns="50800" tIns="50800" rIns="50800" bIns="50800" rtlCol="0" anchor="ctr"/>
            <a:lstStyle/>
            <a:p>
              <a:pPr algn="ctr">
                <a:lnSpc>
                  <a:spcPts val="2659"/>
                </a:lnSpc>
              </a:pPr>
              <a:endParaRPr/>
            </a:p>
          </p:txBody>
        </p:sp>
      </p:grpSp>
      <p:sp>
        <p:nvSpPr>
          <p:cNvPr id="6" name="Oval 5">
            <a:extLst>
              <a:ext uri="{FF2B5EF4-FFF2-40B4-BE49-F238E27FC236}">
                <a16:creationId xmlns:a16="http://schemas.microsoft.com/office/drawing/2014/main" id="{EE0F8D91-FC96-3C82-2B0D-7E1CB00A6E3C}"/>
              </a:ext>
            </a:extLst>
          </p:cNvPr>
          <p:cNvSpPr>
            <a:spLocks noChangeArrowheads="1"/>
          </p:cNvSpPr>
          <p:nvPr/>
        </p:nvSpPr>
        <p:spPr bwMode="auto">
          <a:xfrm>
            <a:off x="11451799" y="6339044"/>
            <a:ext cx="1956953" cy="1136912"/>
          </a:xfrm>
          <a:prstGeom prst="ellipse">
            <a:avLst/>
          </a:prstGeom>
          <a:noFill/>
          <a:ln w="9525">
            <a:solidFill>
              <a:schemeClr val="hlink"/>
            </a:solidFill>
            <a:miter lim="800000"/>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t-IT"/>
          </a:p>
        </p:txBody>
      </p:sp>
      <p:pic>
        <p:nvPicPr>
          <p:cNvPr id="7" name="Picture 6" descr="txp_fig">
            <a:extLst>
              <a:ext uri="{FF2B5EF4-FFF2-40B4-BE49-F238E27FC236}">
                <a16:creationId xmlns:a16="http://schemas.microsoft.com/office/drawing/2014/main" id="{4BC8E329-C387-1BBF-F203-7311E9301EF6}"/>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0960368" y="5037415"/>
            <a:ext cx="4584700" cy="531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Line 1031">
            <a:extLst>
              <a:ext uri="{FF2B5EF4-FFF2-40B4-BE49-F238E27FC236}">
                <a16:creationId xmlns:a16="http://schemas.microsoft.com/office/drawing/2014/main" id="{45B619C7-195C-5789-D596-D81F533792D6}"/>
              </a:ext>
            </a:extLst>
          </p:cNvPr>
          <p:cNvSpPr>
            <a:spLocks noChangeShapeType="1"/>
          </p:cNvSpPr>
          <p:nvPr/>
        </p:nvSpPr>
        <p:spPr bwMode="auto">
          <a:xfrm flipV="1">
            <a:off x="12806093" y="5618213"/>
            <a:ext cx="381000" cy="1066800"/>
          </a:xfrm>
          <a:prstGeom prst="line">
            <a:avLst/>
          </a:prstGeom>
          <a:noFill/>
          <a:ln w="9525">
            <a:solidFill>
              <a:schemeClr val="tx1"/>
            </a:solidFill>
            <a:miter lim="800000"/>
            <a:tailEnd type="triangle" w="med" len="med"/>
          </a:ln>
          <a:extLst>
            <a:ext uri="{909E8E84-426E-40DD-AFC4-6F175D3DCCD1}">
              <a14:hiddenFill xmlns:a14="http://schemas.microsoft.com/office/drawing/2010/main">
                <a:noFill/>
              </a14:hiddenFill>
            </a:ext>
          </a:extLst>
        </p:spPr>
        <p:txBody>
          <a:bodyPr wrap="none"/>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
            <a:extLst>
              <a:ext uri="{FF2B5EF4-FFF2-40B4-BE49-F238E27FC236}">
                <a16:creationId xmlns:a16="http://schemas.microsoft.com/office/drawing/2014/main" id="{7CE24DE4-E82A-3C44-7BEC-D4D319AF28E2}"/>
              </a:ext>
            </a:extLst>
          </p:cNvPr>
          <p:cNvGrpSpPr/>
          <p:nvPr/>
        </p:nvGrpSpPr>
        <p:grpSpPr>
          <a:xfrm>
            <a:off x="15201900" y="0"/>
            <a:ext cx="3086100" cy="10287000"/>
            <a:chOff x="0" y="0"/>
            <a:chExt cx="812800" cy="2709333"/>
          </a:xfrm>
        </p:grpSpPr>
        <p:sp>
          <p:nvSpPr>
            <p:cNvPr id="3" name="Freeform 4">
              <a:extLst>
                <a:ext uri="{FF2B5EF4-FFF2-40B4-BE49-F238E27FC236}">
                  <a16:creationId xmlns:a16="http://schemas.microsoft.com/office/drawing/2014/main" id="{1555044B-9ACD-9F10-C449-EA994CB8737D}"/>
                </a:ext>
              </a:extLst>
            </p:cNvPr>
            <p:cNvSpPr/>
            <p:nvPr/>
          </p:nvSpPr>
          <p:spPr>
            <a:xfrm>
              <a:off x="0" y="0"/>
              <a:ext cx="812800" cy="2709333"/>
            </a:xfrm>
            <a:custGeom>
              <a:avLst/>
              <a:gdLst/>
              <a:ahLst/>
              <a:cxnLst/>
              <a:rect l="l" t="t" r="r" b="b"/>
              <a:pathLst>
                <a:path w="812800" h="2709333">
                  <a:moveTo>
                    <a:pt x="0" y="0"/>
                  </a:moveTo>
                  <a:lnTo>
                    <a:pt x="812800" y="0"/>
                  </a:lnTo>
                  <a:lnTo>
                    <a:pt x="812800" y="2709333"/>
                  </a:lnTo>
                  <a:lnTo>
                    <a:pt x="0" y="2709333"/>
                  </a:lnTo>
                  <a:close/>
                </a:path>
              </a:pathLst>
            </a:custGeom>
            <a:solidFill>
              <a:srgbClr val="593C8F"/>
            </a:solidFill>
          </p:spPr>
        </p:sp>
        <p:sp>
          <p:nvSpPr>
            <p:cNvPr id="4" name="TextBox 5">
              <a:extLst>
                <a:ext uri="{FF2B5EF4-FFF2-40B4-BE49-F238E27FC236}">
                  <a16:creationId xmlns:a16="http://schemas.microsoft.com/office/drawing/2014/main" id="{5ADA943A-F722-8028-617A-7D860C830F9C}"/>
                </a:ext>
              </a:extLst>
            </p:cNvPr>
            <p:cNvSpPr txBox="1"/>
            <p:nvPr/>
          </p:nvSpPr>
          <p:spPr>
            <a:xfrm>
              <a:off x="0" y="-47625"/>
              <a:ext cx="812800" cy="2756958"/>
            </a:xfrm>
            <a:prstGeom prst="rect">
              <a:avLst/>
            </a:prstGeom>
          </p:spPr>
          <p:txBody>
            <a:bodyPr lIns="50800" tIns="50800" rIns="50800" bIns="50800" rtlCol="0" anchor="ctr"/>
            <a:lstStyle/>
            <a:p>
              <a:pPr algn="ctr">
                <a:lnSpc>
                  <a:spcPts val="2659"/>
                </a:lnSpc>
              </a:pPr>
              <a:endParaRPr/>
            </a:p>
          </p:txBody>
        </p:sp>
      </p:grpSp>
      <p:sp>
        <p:nvSpPr>
          <p:cNvPr id="5" name="TextBox 4">
            <a:extLst>
              <a:ext uri="{FF2B5EF4-FFF2-40B4-BE49-F238E27FC236}">
                <a16:creationId xmlns:a16="http://schemas.microsoft.com/office/drawing/2014/main" id="{FC6BA1B8-124E-B453-853D-56025C860A45}"/>
              </a:ext>
            </a:extLst>
          </p:cNvPr>
          <p:cNvSpPr txBox="1"/>
          <p:nvPr/>
        </p:nvSpPr>
        <p:spPr>
          <a:xfrm>
            <a:off x="76200" y="266700"/>
            <a:ext cx="9562206" cy="707886"/>
          </a:xfrm>
          <a:prstGeom prst="rect">
            <a:avLst/>
          </a:prstGeom>
          <a:noFill/>
        </p:spPr>
        <p:txBody>
          <a:bodyPr wrap="square" rtlCol="0">
            <a:spAutoFit/>
          </a:bodyPr>
          <a:lstStyle/>
          <a:p>
            <a:r>
              <a:rPr lang="en-IN" sz="4000" b="1" dirty="0">
                <a:solidFill>
                  <a:schemeClr val="tx2"/>
                </a:solidFill>
              </a:rPr>
              <a:t>Why do we need Kernel Trick</a:t>
            </a:r>
          </a:p>
        </p:txBody>
      </p:sp>
      <p:sp>
        <p:nvSpPr>
          <p:cNvPr id="7" name="TextBox 6">
            <a:extLst>
              <a:ext uri="{FF2B5EF4-FFF2-40B4-BE49-F238E27FC236}">
                <a16:creationId xmlns:a16="http://schemas.microsoft.com/office/drawing/2014/main" id="{8328E549-7D40-C6C2-5844-D7AA5F551C6B}"/>
              </a:ext>
            </a:extLst>
          </p:cNvPr>
          <p:cNvSpPr txBox="1"/>
          <p:nvPr/>
        </p:nvSpPr>
        <p:spPr>
          <a:xfrm>
            <a:off x="304800" y="1257300"/>
            <a:ext cx="14630400" cy="2677656"/>
          </a:xfrm>
          <a:prstGeom prst="rect">
            <a:avLst/>
          </a:prstGeom>
          <a:noFill/>
        </p:spPr>
        <p:txBody>
          <a:bodyPr wrap="square">
            <a:spAutoFit/>
          </a:bodyPr>
          <a:lstStyle/>
          <a:p>
            <a:r>
              <a:rPr lang="en-IN" sz="2800" dirty="0"/>
              <a:t>Kernel trick means replacing the dot product in mapping functions with a kernel function.</a:t>
            </a:r>
          </a:p>
          <a:p>
            <a:r>
              <a:rPr lang="en-IN" sz="2800" dirty="0"/>
              <a:t>                                                  k(x, y) = Ø(x)·(y)</a:t>
            </a:r>
          </a:p>
          <a:p>
            <a:pPr marL="457200" indent="-457200">
              <a:buFont typeface="Arial" panose="020B0604020202020204" pitchFamily="34" charset="0"/>
              <a:buChar char="•"/>
            </a:pPr>
            <a:r>
              <a:rPr lang="en-IN" sz="2800" dirty="0"/>
              <a:t>Similar to mapping functions, kernels help in mapping data from input space to   higher-dimensional feature space with least computations.</a:t>
            </a:r>
          </a:p>
          <a:p>
            <a:pPr marL="457200" indent="-457200">
              <a:buFont typeface="Arial" panose="020B0604020202020204" pitchFamily="34" charset="0"/>
              <a:buChar char="•"/>
            </a:pPr>
            <a:r>
              <a:rPr lang="en-IN" sz="2800" dirty="0"/>
              <a:t>Performing the kernel operation is much easier compared to mapping functions.</a:t>
            </a:r>
          </a:p>
          <a:p>
            <a:r>
              <a:rPr lang="en-IN" sz="2800" dirty="0"/>
              <a:t>This is illustrated in the following numerical example.</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D41D1563-E889-2255-064C-639685311BF6}"/>
                  </a:ext>
                </a:extLst>
              </p:cNvPr>
              <p:cNvSpPr txBox="1"/>
              <p:nvPr/>
            </p:nvSpPr>
            <p:spPr>
              <a:xfrm>
                <a:off x="990600" y="3934956"/>
                <a:ext cx="13944600" cy="3150478"/>
              </a:xfrm>
              <a:prstGeom prst="rect">
                <a:avLst/>
              </a:prstGeom>
              <a:noFill/>
            </p:spPr>
            <p:txBody>
              <a:bodyPr wrap="square">
                <a:spAutoFit/>
              </a:bodyPr>
              <a:lstStyle/>
              <a:p>
                <a:r>
                  <a:rPr lang="en-IN" sz="2800" dirty="0">
                    <a:solidFill>
                      <a:schemeClr val="accent2"/>
                    </a:solidFill>
                  </a:rPr>
                  <a:t>Consider two data points (1, 2) and (3, 4)</a:t>
                </a:r>
              </a:p>
              <a:p>
                <a:r>
                  <a:rPr lang="en-IN" sz="2800" dirty="0">
                    <a:solidFill>
                      <a:schemeClr val="accent2"/>
                    </a:solidFill>
                  </a:rPr>
                  <a:t>Apply a polynomial kernel k(x, y) = (</a:t>
                </a:r>
                <a:r>
                  <a:rPr lang="en-IN" sz="2800" dirty="0" err="1">
                    <a:solidFill>
                      <a:schemeClr val="accent2"/>
                    </a:solidFill>
                  </a:rPr>
                  <a:t>x</a:t>
                </a:r>
                <a:r>
                  <a:rPr lang="en-IN" sz="2800" baseline="30000" dirty="0" err="1">
                    <a:solidFill>
                      <a:schemeClr val="accent2"/>
                    </a:solidFill>
                  </a:rPr>
                  <a:t>T</a:t>
                </a:r>
                <a:r>
                  <a:rPr lang="en-IN" sz="2800" dirty="0" err="1">
                    <a:solidFill>
                      <a:schemeClr val="accent2"/>
                    </a:solidFill>
                  </a:rPr>
                  <a:t>y</a:t>
                </a:r>
                <a:r>
                  <a:rPr lang="en-IN" sz="2800" dirty="0">
                    <a:solidFill>
                      <a:schemeClr val="accent2"/>
                    </a:solidFill>
                  </a:rPr>
                  <a:t>)</a:t>
                </a:r>
                <a:r>
                  <a:rPr lang="en-IN" sz="2800" baseline="30000" dirty="0">
                    <a:solidFill>
                      <a:schemeClr val="accent2"/>
                    </a:solidFill>
                  </a:rPr>
                  <a:t>2</a:t>
                </a:r>
                <a:r>
                  <a:rPr lang="en-IN" sz="2800" dirty="0">
                    <a:solidFill>
                      <a:schemeClr val="accent2"/>
                    </a:solidFill>
                  </a:rPr>
                  <a:t> and show that it is equivalent to mapping function</a:t>
                </a:r>
              </a:p>
              <a:p>
                <a:r>
                  <a:rPr lang="en-IN" sz="2800" dirty="0">
                    <a:solidFill>
                      <a:schemeClr val="accent2"/>
                    </a:solidFill>
                  </a:rPr>
                  <a:t>Ø = (x</a:t>
                </a:r>
                <a:r>
                  <a:rPr lang="en-IN" sz="2800" baseline="30000" dirty="0">
                    <a:solidFill>
                      <a:schemeClr val="accent2"/>
                    </a:solidFill>
                  </a:rPr>
                  <a:t>2</a:t>
                </a:r>
                <a:r>
                  <a:rPr lang="en-IN" sz="2800" dirty="0">
                    <a:solidFill>
                      <a:schemeClr val="accent2"/>
                    </a:solidFill>
                  </a:rPr>
                  <a:t>, y</a:t>
                </a:r>
                <a:r>
                  <a:rPr lang="en-IN" sz="2800" baseline="30000" dirty="0">
                    <a:solidFill>
                      <a:schemeClr val="accent2"/>
                    </a:solidFill>
                  </a:rPr>
                  <a:t>2</a:t>
                </a:r>
                <a:r>
                  <a:rPr lang="en-IN" sz="2800" dirty="0">
                    <a:solidFill>
                      <a:schemeClr val="accent2"/>
                    </a:solidFill>
                  </a:rPr>
                  <a:t>, √2 </a:t>
                </a:r>
                <a:r>
                  <a:rPr lang="en-IN" sz="2800" dirty="0" err="1">
                    <a:solidFill>
                      <a:schemeClr val="accent2"/>
                    </a:solidFill>
                  </a:rPr>
                  <a:t>xy</a:t>
                </a:r>
                <a:r>
                  <a:rPr lang="en-IN" sz="2800" dirty="0">
                    <a:solidFill>
                      <a:schemeClr val="accent2"/>
                    </a:solidFill>
                  </a:rPr>
                  <a:t>)</a:t>
                </a:r>
              </a:p>
              <a:p>
                <a:r>
                  <a:rPr lang="en-IN" sz="2800" dirty="0">
                    <a:solidFill>
                      <a:schemeClr val="tx1"/>
                    </a:solidFill>
                  </a:rPr>
                  <a:t>Solution:</a:t>
                </a:r>
              </a:p>
              <a:p>
                <a:r>
                  <a:rPr lang="en-IN" sz="2800" dirty="0">
                    <a:solidFill>
                      <a:schemeClr val="tx1"/>
                    </a:solidFill>
                  </a:rPr>
                  <a:t>Ø(1, 2) = (1</a:t>
                </a:r>
                <a:r>
                  <a:rPr lang="en-IN" sz="2800" baseline="30000" dirty="0">
                    <a:solidFill>
                      <a:schemeClr val="tx1"/>
                    </a:solidFill>
                  </a:rPr>
                  <a:t>2</a:t>
                </a:r>
                <a:r>
                  <a:rPr lang="en-IN" sz="2800" dirty="0">
                    <a:solidFill>
                      <a:schemeClr val="tx1"/>
                    </a:solidFill>
                  </a:rPr>
                  <a:t>, 2</a:t>
                </a:r>
                <a:r>
                  <a:rPr lang="en-IN" sz="2800" baseline="30000" dirty="0">
                    <a:solidFill>
                      <a:schemeClr val="tx1"/>
                    </a:solidFill>
                  </a:rPr>
                  <a:t>2</a:t>
                </a:r>
                <a:r>
                  <a:rPr lang="en-IN" sz="2800" dirty="0">
                    <a:solidFill>
                      <a:schemeClr val="tx1"/>
                    </a:solidFill>
                  </a:rPr>
                  <a:t>, √2 </a:t>
                </a:r>
                <a:r>
                  <a:rPr lang="en-IN" sz="2800" dirty="0"/>
                  <a:t>(</a:t>
                </a:r>
                <a:r>
                  <a:rPr lang="en-IN" sz="2800" dirty="0">
                    <a:solidFill>
                      <a:schemeClr val="tx1"/>
                    </a:solidFill>
                  </a:rPr>
                  <a:t>1 * 2)) = (1, 4, 2√2)</a:t>
                </a:r>
              </a:p>
              <a:p>
                <a:r>
                  <a:rPr lang="en-IN" sz="2800" dirty="0">
                    <a:solidFill>
                      <a:schemeClr val="tx1"/>
                    </a:solidFill>
                  </a:rPr>
                  <a:t>Ø(3, 4) = (3</a:t>
                </a:r>
                <a:r>
                  <a:rPr lang="en-IN" sz="2800" baseline="30000" dirty="0">
                    <a:solidFill>
                      <a:schemeClr val="tx1"/>
                    </a:solidFill>
                  </a:rPr>
                  <a:t>2</a:t>
                </a:r>
                <a:r>
                  <a:rPr lang="en-IN" sz="2800" dirty="0">
                    <a:solidFill>
                      <a:schemeClr val="tx1"/>
                    </a:solidFill>
                  </a:rPr>
                  <a:t>, 4</a:t>
                </a:r>
                <a:r>
                  <a:rPr lang="en-IN" sz="2800" baseline="30000" dirty="0">
                    <a:solidFill>
                      <a:schemeClr val="tx1"/>
                    </a:solidFill>
                  </a:rPr>
                  <a:t>2</a:t>
                </a:r>
                <a:r>
                  <a:rPr lang="en-IN" sz="2800" dirty="0">
                    <a:solidFill>
                      <a:schemeClr val="tx1"/>
                    </a:solidFill>
                  </a:rPr>
                  <a:t>, </a:t>
                </a:r>
                <a:r>
                  <a:rPr lang="en-IN" sz="2800">
                    <a:solidFill>
                      <a:schemeClr val="tx1"/>
                    </a:solidFill>
                  </a:rPr>
                  <a:t>√2( </a:t>
                </a:r>
                <a:r>
                  <a:rPr lang="en-IN" sz="2800" dirty="0">
                    <a:solidFill>
                      <a:schemeClr val="tx1"/>
                    </a:solidFill>
                  </a:rPr>
                  <a:t>3 </a:t>
                </a:r>
                <a:r>
                  <a:rPr lang="en-IN" sz="2800">
                    <a:solidFill>
                      <a:schemeClr val="tx1"/>
                    </a:solidFill>
                  </a:rPr>
                  <a:t>* 4)) </a:t>
                </a:r>
                <a:r>
                  <a:rPr lang="en-IN" sz="2800" dirty="0">
                    <a:solidFill>
                      <a:schemeClr val="tx1"/>
                    </a:solidFill>
                  </a:rPr>
                  <a:t>= (9, 16, 12√2)</a:t>
                </a:r>
              </a:p>
              <a:p>
                <a:r>
                  <a:rPr lang="en-IN" sz="2800" dirty="0">
                    <a:solidFill>
                      <a:schemeClr val="tx1"/>
                    </a:solidFill>
                  </a:rPr>
                  <a:t>Ø(1,2).Ø(3, 4) = (1, 4, 2</a:t>
                </a:r>
                <a14:m>
                  <m:oMath xmlns:m="http://schemas.openxmlformats.org/officeDocument/2006/math">
                    <m:rad>
                      <m:radPr>
                        <m:degHide m:val="on"/>
                        <m:ctrlPr>
                          <a:rPr lang="en-IN" sz="2800" i="1" dirty="0" smtClean="0">
                            <a:solidFill>
                              <a:schemeClr val="tx1"/>
                            </a:solidFill>
                            <a:latin typeface="Cambria Math" panose="02040503050406030204" pitchFamily="18" charset="0"/>
                          </a:rPr>
                        </m:ctrlPr>
                      </m:radPr>
                      <m:deg/>
                      <m:e>
                        <m:r>
                          <a:rPr lang="en-IN" sz="2800" b="0" i="1" dirty="0" smtClean="0">
                            <a:solidFill>
                              <a:schemeClr val="tx1"/>
                            </a:solidFill>
                            <a:latin typeface="Cambria Math" panose="02040503050406030204" pitchFamily="18" charset="0"/>
                          </a:rPr>
                          <m:t>2</m:t>
                        </m:r>
                      </m:e>
                    </m:rad>
                  </m:oMath>
                </a14:m>
                <a:r>
                  <a:rPr lang="en-IN" sz="2800" dirty="0">
                    <a:solidFill>
                      <a:schemeClr val="tx1"/>
                    </a:solidFill>
                  </a:rPr>
                  <a:t>).(9,16,12 </a:t>
                </a:r>
                <a14:m>
                  <m:oMath xmlns:m="http://schemas.openxmlformats.org/officeDocument/2006/math">
                    <m:rad>
                      <m:radPr>
                        <m:degHide m:val="on"/>
                        <m:ctrlPr>
                          <a:rPr lang="en-IN" sz="2800" i="1" dirty="0">
                            <a:solidFill>
                              <a:schemeClr val="tx1"/>
                            </a:solidFill>
                            <a:latin typeface="Cambria Math" panose="02040503050406030204" pitchFamily="18" charset="0"/>
                          </a:rPr>
                        </m:ctrlPr>
                      </m:radPr>
                      <m:deg/>
                      <m:e>
                        <m:r>
                          <a:rPr lang="en-IN" sz="2800" i="1" dirty="0">
                            <a:solidFill>
                              <a:schemeClr val="tx1"/>
                            </a:solidFill>
                            <a:latin typeface="Cambria Math" panose="02040503050406030204" pitchFamily="18" charset="0"/>
                          </a:rPr>
                          <m:t>2</m:t>
                        </m:r>
                      </m:e>
                    </m:rad>
                  </m:oMath>
                </a14:m>
                <a:r>
                  <a:rPr lang="en-IN" sz="2800" dirty="0">
                    <a:solidFill>
                      <a:schemeClr val="tx1"/>
                    </a:solidFill>
                  </a:rPr>
                  <a:t> ) = (1×9+4x16+24(2))= 121</a:t>
                </a:r>
              </a:p>
            </p:txBody>
          </p:sp>
        </mc:Choice>
        <mc:Fallback xmlns="">
          <p:sp>
            <p:nvSpPr>
              <p:cNvPr id="9" name="TextBox 8">
                <a:extLst>
                  <a:ext uri="{FF2B5EF4-FFF2-40B4-BE49-F238E27FC236}">
                    <a16:creationId xmlns:a16="http://schemas.microsoft.com/office/drawing/2014/main" id="{D41D1563-E889-2255-064C-639685311BF6}"/>
                  </a:ext>
                </a:extLst>
              </p:cNvPr>
              <p:cNvSpPr txBox="1">
                <a:spLocks noRot="1" noChangeAspect="1" noMove="1" noResize="1" noEditPoints="1" noAdjustHandles="1" noChangeArrowheads="1" noChangeShapeType="1" noTextEdit="1"/>
              </p:cNvSpPr>
              <p:nvPr/>
            </p:nvSpPr>
            <p:spPr>
              <a:xfrm>
                <a:off x="990600" y="3934956"/>
                <a:ext cx="13944600" cy="3150478"/>
              </a:xfrm>
              <a:prstGeom prst="rect">
                <a:avLst/>
              </a:prstGeom>
              <a:blipFill>
                <a:blip r:embed="rId2"/>
                <a:stretch>
                  <a:fillRect l="-918" t="-1741" b="-4642"/>
                </a:stretch>
              </a:blipFill>
            </p:spPr>
            <p:txBody>
              <a:bodyPr/>
              <a:lstStyle/>
              <a:p>
                <a:r>
                  <a:rPr lang="en-IN">
                    <a:noFill/>
                  </a:rPr>
                  <a:t> </a:t>
                </a:r>
              </a:p>
            </p:txBody>
          </p:sp>
        </mc:Fallback>
      </mc:AlternateContent>
      <p:sp>
        <p:nvSpPr>
          <p:cNvPr id="11" name="TextBox 10">
            <a:extLst>
              <a:ext uri="{FF2B5EF4-FFF2-40B4-BE49-F238E27FC236}">
                <a16:creationId xmlns:a16="http://schemas.microsoft.com/office/drawing/2014/main" id="{C86C9774-F06D-7A7F-8BBC-90EE947DB137}"/>
              </a:ext>
            </a:extLst>
          </p:cNvPr>
          <p:cNvSpPr txBox="1"/>
          <p:nvPr/>
        </p:nvSpPr>
        <p:spPr>
          <a:xfrm>
            <a:off x="857250" y="7035326"/>
            <a:ext cx="14211300" cy="954107"/>
          </a:xfrm>
          <a:prstGeom prst="rect">
            <a:avLst/>
          </a:prstGeom>
          <a:noFill/>
        </p:spPr>
        <p:txBody>
          <a:bodyPr wrap="square">
            <a:spAutoFit/>
          </a:bodyPr>
          <a:lstStyle/>
          <a:p>
            <a:r>
              <a:rPr lang="en-IN" sz="2800" dirty="0">
                <a:solidFill>
                  <a:schemeClr val="accent3">
                    <a:lumMod val="75000"/>
                  </a:schemeClr>
                </a:solidFill>
              </a:rPr>
              <a:t>Now, using polynomial kernel function, k(x, y) = (</a:t>
            </a:r>
            <a:r>
              <a:rPr lang="en-IN" sz="2800" dirty="0" err="1">
                <a:solidFill>
                  <a:schemeClr val="accent3">
                    <a:lumMod val="75000"/>
                  </a:schemeClr>
                </a:solidFill>
              </a:rPr>
              <a:t>x</a:t>
            </a:r>
            <a:r>
              <a:rPr lang="en-IN" sz="2800" baseline="30000" dirty="0" err="1">
                <a:solidFill>
                  <a:schemeClr val="accent3">
                    <a:lumMod val="75000"/>
                  </a:schemeClr>
                </a:solidFill>
              </a:rPr>
              <a:t>T</a:t>
            </a:r>
            <a:r>
              <a:rPr lang="en-IN" sz="2800" dirty="0" err="1">
                <a:solidFill>
                  <a:schemeClr val="accent3">
                    <a:lumMod val="75000"/>
                  </a:schemeClr>
                </a:solidFill>
              </a:rPr>
              <a:t>y</a:t>
            </a:r>
            <a:r>
              <a:rPr lang="en-IN" sz="2800" dirty="0">
                <a:solidFill>
                  <a:schemeClr val="accent3">
                    <a:lumMod val="75000"/>
                  </a:schemeClr>
                </a:solidFill>
              </a:rPr>
              <a:t>)</a:t>
            </a:r>
            <a:r>
              <a:rPr lang="en-IN" sz="2800" baseline="30000" dirty="0">
                <a:solidFill>
                  <a:schemeClr val="accent3">
                    <a:lumMod val="75000"/>
                  </a:schemeClr>
                </a:solidFill>
              </a:rPr>
              <a:t>2</a:t>
            </a:r>
            <a:r>
              <a:rPr lang="en-IN" sz="2800" dirty="0">
                <a:solidFill>
                  <a:schemeClr val="accent3">
                    <a:lumMod val="75000"/>
                  </a:schemeClr>
                </a:solidFill>
              </a:rPr>
              <a:t>, it can be computed as:</a:t>
            </a:r>
          </a:p>
          <a:p>
            <a:endParaRPr lang="en-IN" sz="2800" dirty="0"/>
          </a:p>
        </p:txBody>
      </p:sp>
      <p:pic>
        <p:nvPicPr>
          <p:cNvPr id="15" name="Picture 14">
            <a:extLst>
              <a:ext uri="{FF2B5EF4-FFF2-40B4-BE49-F238E27FC236}">
                <a16:creationId xmlns:a16="http://schemas.microsoft.com/office/drawing/2014/main" id="{8E4B2612-80E7-5352-4E5D-D2C557392CA9}"/>
              </a:ext>
            </a:extLst>
          </p:cNvPr>
          <p:cNvPicPr>
            <a:picLocks noChangeAspect="1"/>
          </p:cNvPicPr>
          <p:nvPr/>
        </p:nvPicPr>
        <p:blipFill rotWithShape="1">
          <a:blip r:embed="rId3">
            <a:extLst>
              <a:ext uri="{28A0092B-C50C-407E-A947-70E740481C1C}">
                <a14:useLocalDpi xmlns:a14="http://schemas.microsoft.com/office/drawing/2010/main" val="0"/>
              </a:ext>
            </a:extLst>
          </a:blip>
          <a:srcRect l="34976" t="55174" r="27416" b="-93"/>
          <a:stretch/>
        </p:blipFill>
        <p:spPr>
          <a:xfrm>
            <a:off x="2895600" y="7474279"/>
            <a:ext cx="3436076" cy="1627453"/>
          </a:xfrm>
          <a:prstGeom prst="rect">
            <a:avLst/>
          </a:prstGeom>
        </p:spPr>
      </p:pic>
      <p:sp>
        <p:nvSpPr>
          <p:cNvPr id="8" name="TextBox 7">
            <a:extLst>
              <a:ext uri="{FF2B5EF4-FFF2-40B4-BE49-F238E27FC236}">
                <a16:creationId xmlns:a16="http://schemas.microsoft.com/office/drawing/2014/main" id="{7EE99390-069D-6DBC-55D8-552404B8A110}"/>
              </a:ext>
            </a:extLst>
          </p:cNvPr>
          <p:cNvSpPr txBox="1"/>
          <p:nvPr/>
        </p:nvSpPr>
        <p:spPr>
          <a:xfrm>
            <a:off x="304800" y="8799549"/>
            <a:ext cx="14859000" cy="954107"/>
          </a:xfrm>
          <a:prstGeom prst="rect">
            <a:avLst/>
          </a:prstGeom>
          <a:noFill/>
        </p:spPr>
        <p:txBody>
          <a:bodyPr wrap="square">
            <a:spAutoFit/>
          </a:bodyPr>
          <a:lstStyle/>
          <a:p>
            <a:r>
              <a:rPr lang="en-IN" sz="2800" dirty="0">
                <a:solidFill>
                  <a:srgbClr val="FF0000"/>
                </a:solidFill>
              </a:rPr>
              <a:t>It can be seen the computation involves many multiplication operations.</a:t>
            </a:r>
          </a:p>
          <a:p>
            <a:r>
              <a:rPr lang="en-IN" sz="2800" dirty="0">
                <a:solidFill>
                  <a:srgbClr val="FF0000"/>
                </a:solidFill>
              </a:rPr>
              <a:t>The operation can be computed quickly using kernel functions.</a:t>
            </a:r>
          </a:p>
        </p:txBody>
      </p:sp>
    </p:spTree>
    <p:extLst>
      <p:ext uri="{BB962C8B-B14F-4D97-AF65-F5344CB8AC3E}">
        <p14:creationId xmlns:p14="http://schemas.microsoft.com/office/powerpoint/2010/main" val="83019782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
            <a:extLst>
              <a:ext uri="{FF2B5EF4-FFF2-40B4-BE49-F238E27FC236}">
                <a16:creationId xmlns:a16="http://schemas.microsoft.com/office/drawing/2014/main" id="{12BFC1A9-7415-3E04-D150-AE4B338AB92F}"/>
              </a:ext>
            </a:extLst>
          </p:cNvPr>
          <p:cNvGrpSpPr/>
          <p:nvPr/>
        </p:nvGrpSpPr>
        <p:grpSpPr>
          <a:xfrm>
            <a:off x="15201900" y="0"/>
            <a:ext cx="3086100" cy="10287000"/>
            <a:chOff x="0" y="0"/>
            <a:chExt cx="812800" cy="2709333"/>
          </a:xfrm>
        </p:grpSpPr>
        <p:sp>
          <p:nvSpPr>
            <p:cNvPr id="3" name="Freeform 4">
              <a:extLst>
                <a:ext uri="{FF2B5EF4-FFF2-40B4-BE49-F238E27FC236}">
                  <a16:creationId xmlns:a16="http://schemas.microsoft.com/office/drawing/2014/main" id="{D5EA536F-8988-248D-CC3E-CAFC7CC0A1A0}"/>
                </a:ext>
              </a:extLst>
            </p:cNvPr>
            <p:cNvSpPr/>
            <p:nvPr/>
          </p:nvSpPr>
          <p:spPr>
            <a:xfrm>
              <a:off x="0" y="0"/>
              <a:ext cx="812800" cy="2709333"/>
            </a:xfrm>
            <a:custGeom>
              <a:avLst/>
              <a:gdLst/>
              <a:ahLst/>
              <a:cxnLst/>
              <a:rect l="l" t="t" r="r" b="b"/>
              <a:pathLst>
                <a:path w="812800" h="2709333">
                  <a:moveTo>
                    <a:pt x="0" y="0"/>
                  </a:moveTo>
                  <a:lnTo>
                    <a:pt x="812800" y="0"/>
                  </a:lnTo>
                  <a:lnTo>
                    <a:pt x="812800" y="2709333"/>
                  </a:lnTo>
                  <a:lnTo>
                    <a:pt x="0" y="2709333"/>
                  </a:lnTo>
                  <a:close/>
                </a:path>
              </a:pathLst>
            </a:custGeom>
            <a:solidFill>
              <a:srgbClr val="593C8F"/>
            </a:solidFill>
          </p:spPr>
        </p:sp>
        <p:sp>
          <p:nvSpPr>
            <p:cNvPr id="4" name="TextBox 5">
              <a:extLst>
                <a:ext uri="{FF2B5EF4-FFF2-40B4-BE49-F238E27FC236}">
                  <a16:creationId xmlns:a16="http://schemas.microsoft.com/office/drawing/2014/main" id="{E2A995F1-D613-610D-6EB3-2A674B76E8B5}"/>
                </a:ext>
              </a:extLst>
            </p:cNvPr>
            <p:cNvSpPr txBox="1"/>
            <p:nvPr/>
          </p:nvSpPr>
          <p:spPr>
            <a:xfrm>
              <a:off x="0" y="-47625"/>
              <a:ext cx="812800" cy="2756958"/>
            </a:xfrm>
            <a:prstGeom prst="rect">
              <a:avLst/>
            </a:prstGeom>
          </p:spPr>
          <p:txBody>
            <a:bodyPr lIns="50800" tIns="50800" rIns="50800" bIns="50800" rtlCol="0" anchor="ctr"/>
            <a:lstStyle/>
            <a:p>
              <a:pPr algn="ctr">
                <a:lnSpc>
                  <a:spcPts val="2659"/>
                </a:lnSpc>
              </a:pPr>
              <a:endParaRPr/>
            </a:p>
          </p:txBody>
        </p:sp>
      </p:grpSp>
      <p:sp>
        <p:nvSpPr>
          <p:cNvPr id="5" name="TextBox 4">
            <a:extLst>
              <a:ext uri="{FF2B5EF4-FFF2-40B4-BE49-F238E27FC236}">
                <a16:creationId xmlns:a16="http://schemas.microsoft.com/office/drawing/2014/main" id="{547551B1-97CA-C690-D3AE-77AEE6C79CD2}"/>
              </a:ext>
            </a:extLst>
          </p:cNvPr>
          <p:cNvSpPr txBox="1"/>
          <p:nvPr/>
        </p:nvSpPr>
        <p:spPr>
          <a:xfrm>
            <a:off x="762000" y="342900"/>
            <a:ext cx="2723823" cy="861774"/>
          </a:xfrm>
          <a:prstGeom prst="rect">
            <a:avLst/>
          </a:prstGeom>
          <a:noFill/>
        </p:spPr>
        <p:txBody>
          <a:bodyPr wrap="none" rtlCol="0">
            <a:spAutoFit/>
          </a:bodyPr>
          <a:lstStyle/>
          <a:p>
            <a:r>
              <a:rPr lang="en-IN" sz="5000" b="1"/>
              <a:t>EXAMPLE</a:t>
            </a:r>
            <a:endParaRPr lang="en-IN" sz="5000" b="1" dirty="0"/>
          </a:p>
        </p:txBody>
      </p:sp>
      <p:sp>
        <p:nvSpPr>
          <p:cNvPr id="7" name="TextBox 6">
            <a:extLst>
              <a:ext uri="{FF2B5EF4-FFF2-40B4-BE49-F238E27FC236}">
                <a16:creationId xmlns:a16="http://schemas.microsoft.com/office/drawing/2014/main" id="{4C79E9D7-B336-E395-1B21-1A14BED28571}"/>
              </a:ext>
            </a:extLst>
          </p:cNvPr>
          <p:cNvSpPr txBox="1"/>
          <p:nvPr/>
        </p:nvSpPr>
        <p:spPr>
          <a:xfrm>
            <a:off x="533400" y="1409700"/>
            <a:ext cx="10668000" cy="4678204"/>
          </a:xfrm>
          <a:prstGeom prst="rect">
            <a:avLst/>
          </a:prstGeom>
          <a:noFill/>
        </p:spPr>
        <p:txBody>
          <a:bodyPr wrap="square">
            <a:spAutoFit/>
          </a:bodyPr>
          <a:lstStyle/>
          <a:p>
            <a:pPr eaLnBrk="1" hangingPunct="1"/>
            <a:r>
              <a:rPr lang="en-US" sz="3000" dirty="0"/>
              <a:t>Suppose we have 5 1D data points</a:t>
            </a:r>
          </a:p>
          <a:p>
            <a:pPr lvl="1" eaLnBrk="1" hangingPunct="1"/>
            <a:r>
              <a:rPr lang="en-US" sz="3000" dirty="0"/>
              <a:t>x</a:t>
            </a:r>
            <a:r>
              <a:rPr lang="en-US" sz="3000" baseline="-25000" dirty="0"/>
              <a:t>1</a:t>
            </a:r>
            <a:r>
              <a:rPr lang="en-US" sz="3000" dirty="0"/>
              <a:t>=1, x</a:t>
            </a:r>
            <a:r>
              <a:rPr lang="en-US" sz="3000" baseline="-25000" dirty="0"/>
              <a:t>2</a:t>
            </a:r>
            <a:r>
              <a:rPr lang="en-US" sz="3000" dirty="0"/>
              <a:t>=2, x</a:t>
            </a:r>
            <a:r>
              <a:rPr lang="en-US" sz="3000" baseline="-25000" dirty="0"/>
              <a:t>3</a:t>
            </a:r>
            <a:r>
              <a:rPr lang="en-US" sz="3000" dirty="0"/>
              <a:t>=4, x</a:t>
            </a:r>
            <a:r>
              <a:rPr lang="en-US" sz="3000" baseline="-25000" dirty="0"/>
              <a:t>4</a:t>
            </a:r>
            <a:r>
              <a:rPr lang="en-US" sz="3000" dirty="0"/>
              <a:t>=5, x</a:t>
            </a:r>
            <a:r>
              <a:rPr lang="en-US" sz="3000" baseline="-25000" dirty="0"/>
              <a:t>5</a:t>
            </a:r>
            <a:r>
              <a:rPr lang="en-US" sz="3000" dirty="0"/>
              <a:t>=6, </a:t>
            </a:r>
          </a:p>
          <a:p>
            <a:pPr lvl="1" eaLnBrk="1" hangingPunct="1"/>
            <a:r>
              <a:rPr lang="en-US" sz="3000" dirty="0"/>
              <a:t> 1, 2, 6 as class 1 and 4, 5 as class 2 </a:t>
            </a:r>
          </a:p>
          <a:p>
            <a:pPr marL="914400" lvl="1" indent="-457200" eaLnBrk="1" hangingPunct="1">
              <a:buFont typeface="Symbol" panose="05050102010706020507" pitchFamily="18" charset="2"/>
              <a:buChar char="Þ"/>
            </a:pPr>
            <a:r>
              <a:rPr lang="en-US" sz="3000" dirty="0"/>
              <a:t>y</a:t>
            </a:r>
            <a:r>
              <a:rPr lang="en-US" sz="3000" baseline="-25000" dirty="0"/>
              <a:t>1</a:t>
            </a:r>
            <a:r>
              <a:rPr lang="en-US" sz="3000" dirty="0"/>
              <a:t>=1, y</a:t>
            </a:r>
            <a:r>
              <a:rPr lang="en-US" sz="3000" baseline="-25000" dirty="0"/>
              <a:t>2</a:t>
            </a:r>
            <a:r>
              <a:rPr lang="en-US" sz="3000" dirty="0"/>
              <a:t>=1, y</a:t>
            </a:r>
            <a:r>
              <a:rPr lang="en-US" sz="3000" baseline="-25000" dirty="0"/>
              <a:t>3</a:t>
            </a:r>
            <a:r>
              <a:rPr lang="en-US" sz="3000" dirty="0"/>
              <a:t>=-1, y</a:t>
            </a:r>
            <a:r>
              <a:rPr lang="en-US" sz="3000" baseline="-25000" dirty="0"/>
              <a:t>4</a:t>
            </a:r>
            <a:r>
              <a:rPr lang="en-US" sz="3000" dirty="0"/>
              <a:t>=-1, y</a:t>
            </a:r>
            <a:r>
              <a:rPr lang="en-US" sz="3000" baseline="-25000" dirty="0"/>
              <a:t>5</a:t>
            </a:r>
            <a:r>
              <a:rPr lang="en-US" sz="3000" dirty="0"/>
              <a:t>=1</a:t>
            </a:r>
          </a:p>
          <a:p>
            <a:pPr lvl="1" eaLnBrk="1" hangingPunct="1"/>
            <a:endParaRPr lang="en-US" sz="3000" dirty="0"/>
          </a:p>
          <a:p>
            <a:pPr marL="342900" indent="-342900" eaLnBrk="1" hangingPunct="1">
              <a:buFont typeface="Arial" panose="020B0604020202020204" pitchFamily="34" charset="0"/>
              <a:buChar char="•"/>
            </a:pPr>
            <a:r>
              <a:rPr lang="en-US" sz="3000" dirty="0"/>
              <a:t>We use the polynomial kernel of degree 2</a:t>
            </a:r>
          </a:p>
          <a:p>
            <a:pPr lvl="1" eaLnBrk="1" hangingPunct="1"/>
            <a:r>
              <a:rPr lang="en-US" sz="3000" dirty="0"/>
              <a:t>K(</a:t>
            </a:r>
            <a:r>
              <a:rPr lang="en-US" sz="3000" dirty="0" err="1"/>
              <a:t>x,y</a:t>
            </a:r>
            <a:r>
              <a:rPr lang="en-US" sz="3000" dirty="0"/>
              <a:t>) = (xy+1)</a:t>
            </a:r>
            <a:r>
              <a:rPr lang="en-US" sz="3000" baseline="30000" dirty="0"/>
              <a:t>2</a:t>
            </a:r>
            <a:endParaRPr lang="en-US" sz="3000" dirty="0"/>
          </a:p>
          <a:p>
            <a:pPr lvl="1" eaLnBrk="1" hangingPunct="1"/>
            <a:r>
              <a:rPr lang="en-US" sz="3000" dirty="0"/>
              <a:t>C is set to 100</a:t>
            </a:r>
          </a:p>
          <a:p>
            <a:pPr marL="800100" lvl="1" indent="-342900" eaLnBrk="1" hangingPunct="1">
              <a:buFont typeface="Arial" panose="020B0604020202020204" pitchFamily="34" charset="0"/>
              <a:buChar char="•"/>
            </a:pPr>
            <a:r>
              <a:rPr lang="en-US" sz="3000" dirty="0"/>
              <a:t>We first find a</a:t>
            </a:r>
            <a:r>
              <a:rPr lang="en-US" sz="3000" baseline="-25000" dirty="0"/>
              <a:t>i</a:t>
            </a:r>
            <a:r>
              <a:rPr lang="en-US" sz="3000" dirty="0"/>
              <a:t> (</a:t>
            </a:r>
            <a:r>
              <a:rPr lang="en-US" sz="3000" i="1" dirty="0" err="1"/>
              <a:t>i</a:t>
            </a:r>
            <a:r>
              <a:rPr lang="en-US" sz="3000" dirty="0"/>
              <a:t>=1, …, 5) by</a:t>
            </a:r>
          </a:p>
          <a:p>
            <a:pPr lvl="1" eaLnBrk="1" hangingPunct="1"/>
            <a:endParaRPr lang="en-US" sz="2800" dirty="0"/>
          </a:p>
        </p:txBody>
      </p:sp>
      <p:pic>
        <p:nvPicPr>
          <p:cNvPr id="9" name="Picture 8">
            <a:extLst>
              <a:ext uri="{FF2B5EF4-FFF2-40B4-BE49-F238E27FC236}">
                <a16:creationId xmlns:a16="http://schemas.microsoft.com/office/drawing/2014/main" id="{115392FF-ACCD-FA3B-B6F5-EF9F9775B1D1}"/>
              </a:ext>
            </a:extLst>
          </p:cNvPr>
          <p:cNvPicPr>
            <a:picLocks noChangeAspect="1"/>
          </p:cNvPicPr>
          <p:nvPr/>
        </p:nvPicPr>
        <p:blipFill>
          <a:blip r:embed="rId2"/>
          <a:stretch>
            <a:fillRect/>
          </a:stretch>
        </p:blipFill>
        <p:spPr>
          <a:xfrm>
            <a:off x="7848600" y="1757352"/>
            <a:ext cx="6705600" cy="2390886"/>
          </a:xfrm>
          <a:prstGeom prst="rect">
            <a:avLst/>
          </a:prstGeom>
        </p:spPr>
      </p:pic>
      <p:pic>
        <p:nvPicPr>
          <p:cNvPr id="10" name="Picture 9" descr="txp_fig">
            <a:extLst>
              <a:ext uri="{FF2B5EF4-FFF2-40B4-BE49-F238E27FC236}">
                <a16:creationId xmlns:a16="http://schemas.microsoft.com/office/drawing/2014/main" id="{8A761591-FEFA-83DB-027E-31793F5275C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90699" y="5647596"/>
            <a:ext cx="8153400" cy="1156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0" descr="txp_fig">
            <a:extLst>
              <a:ext uri="{FF2B5EF4-FFF2-40B4-BE49-F238E27FC236}">
                <a16:creationId xmlns:a16="http://schemas.microsoft.com/office/drawing/2014/main" id="{84D2BF89-C4B4-E94F-E378-E10EF3D8B0E3}"/>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123911" y="6786001"/>
            <a:ext cx="7678262" cy="1215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12">
            <a:extLst>
              <a:ext uri="{FF2B5EF4-FFF2-40B4-BE49-F238E27FC236}">
                <a16:creationId xmlns:a16="http://schemas.microsoft.com/office/drawing/2014/main" id="{B14705E7-8B5F-B51E-1930-702865B7BD15}"/>
              </a:ext>
            </a:extLst>
          </p:cNvPr>
          <p:cNvSpPr txBox="1"/>
          <p:nvPr/>
        </p:nvSpPr>
        <p:spPr>
          <a:xfrm>
            <a:off x="289321" y="7801015"/>
            <a:ext cx="11156157" cy="2585323"/>
          </a:xfrm>
          <a:prstGeom prst="rect">
            <a:avLst/>
          </a:prstGeom>
          <a:noFill/>
        </p:spPr>
        <p:txBody>
          <a:bodyPr wrap="square">
            <a:spAutoFit/>
          </a:bodyPr>
          <a:lstStyle/>
          <a:p>
            <a:pPr marL="457200" indent="-457200" eaLnBrk="1" hangingPunct="1">
              <a:buFont typeface="Arial" panose="020B0604020202020204" pitchFamily="34" charset="0"/>
              <a:buChar char="•"/>
            </a:pPr>
            <a:r>
              <a:rPr lang="en-US" sz="3000" dirty="0"/>
              <a:t>By using a QP solver, we get</a:t>
            </a:r>
          </a:p>
          <a:p>
            <a:pPr lvl="1" eaLnBrk="1" hangingPunct="1"/>
            <a:r>
              <a:rPr lang="en-US" sz="3000" dirty="0"/>
              <a:t>a</a:t>
            </a:r>
            <a:r>
              <a:rPr lang="en-US" sz="3000" baseline="-25000" dirty="0"/>
              <a:t>1</a:t>
            </a:r>
            <a:r>
              <a:rPr lang="en-US" sz="3000" dirty="0"/>
              <a:t>=0, a</a:t>
            </a:r>
            <a:r>
              <a:rPr lang="en-US" sz="3000" baseline="-25000" dirty="0"/>
              <a:t>2</a:t>
            </a:r>
            <a:r>
              <a:rPr lang="en-US" sz="3000" dirty="0"/>
              <a:t>=2.5, a</a:t>
            </a:r>
            <a:r>
              <a:rPr lang="en-US" sz="3000" baseline="-25000" dirty="0"/>
              <a:t>3</a:t>
            </a:r>
            <a:r>
              <a:rPr lang="en-US" sz="3000" dirty="0"/>
              <a:t>=0, a</a:t>
            </a:r>
            <a:r>
              <a:rPr lang="en-US" sz="3000" baseline="-25000" dirty="0"/>
              <a:t>4</a:t>
            </a:r>
            <a:r>
              <a:rPr lang="en-US" sz="3000" dirty="0"/>
              <a:t>=7.333, a</a:t>
            </a:r>
            <a:r>
              <a:rPr lang="en-US" sz="3000" baseline="-25000" dirty="0"/>
              <a:t>5</a:t>
            </a:r>
            <a:r>
              <a:rPr lang="en-US" sz="3000" dirty="0"/>
              <a:t>=4.833</a:t>
            </a:r>
          </a:p>
          <a:p>
            <a:pPr lvl="1" eaLnBrk="1" hangingPunct="1"/>
            <a:r>
              <a:rPr lang="en-US" sz="3000" dirty="0"/>
              <a:t>Note that the constraints are indeed satisfied</a:t>
            </a:r>
          </a:p>
          <a:p>
            <a:pPr lvl="1" eaLnBrk="1" hangingPunct="1"/>
            <a:r>
              <a:rPr lang="en-US" sz="3000" dirty="0"/>
              <a:t>The support vectors are {x</a:t>
            </a:r>
            <a:r>
              <a:rPr lang="en-US" sz="3000" baseline="-25000" dirty="0"/>
              <a:t>2</a:t>
            </a:r>
            <a:r>
              <a:rPr lang="en-US" sz="3000" dirty="0"/>
              <a:t>=2, x</a:t>
            </a:r>
            <a:r>
              <a:rPr lang="en-US" sz="3000" baseline="-25000" dirty="0"/>
              <a:t>4</a:t>
            </a:r>
            <a:r>
              <a:rPr lang="en-US" sz="3000" dirty="0"/>
              <a:t>=5, x</a:t>
            </a:r>
            <a:r>
              <a:rPr lang="en-US" sz="3000" baseline="-25000" dirty="0"/>
              <a:t>5</a:t>
            </a:r>
            <a:r>
              <a:rPr lang="en-US" sz="3000" dirty="0"/>
              <a:t>=6}</a:t>
            </a:r>
          </a:p>
          <a:p>
            <a:pPr eaLnBrk="1" hangingPunct="1"/>
            <a:endParaRPr lang="en-US" sz="2400" dirty="0"/>
          </a:p>
          <a:p>
            <a:pPr eaLnBrk="1" hangingPunct="1"/>
            <a:endParaRPr lang="en-US" dirty="0"/>
          </a:p>
        </p:txBody>
      </p:sp>
    </p:spTree>
    <p:extLst>
      <p:ext uri="{BB962C8B-B14F-4D97-AF65-F5344CB8AC3E}">
        <p14:creationId xmlns:p14="http://schemas.microsoft.com/office/powerpoint/2010/main" val="11652028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15201900" y="0"/>
            <a:ext cx="3086100" cy="10287000"/>
            <a:chOff x="0" y="0"/>
            <a:chExt cx="812800" cy="2709333"/>
          </a:xfrm>
        </p:grpSpPr>
        <p:sp>
          <p:nvSpPr>
            <p:cNvPr id="4" name="Freeform 4"/>
            <p:cNvSpPr/>
            <p:nvPr/>
          </p:nvSpPr>
          <p:spPr>
            <a:xfrm>
              <a:off x="0" y="0"/>
              <a:ext cx="812800" cy="2709333"/>
            </a:xfrm>
            <a:custGeom>
              <a:avLst/>
              <a:gdLst/>
              <a:ahLst/>
              <a:cxnLst/>
              <a:rect l="l" t="t" r="r" b="b"/>
              <a:pathLst>
                <a:path w="812800" h="2709333">
                  <a:moveTo>
                    <a:pt x="0" y="0"/>
                  </a:moveTo>
                  <a:lnTo>
                    <a:pt x="812800" y="0"/>
                  </a:lnTo>
                  <a:lnTo>
                    <a:pt x="812800" y="2709333"/>
                  </a:lnTo>
                  <a:lnTo>
                    <a:pt x="0" y="2709333"/>
                  </a:lnTo>
                  <a:close/>
                </a:path>
              </a:pathLst>
            </a:custGeom>
            <a:solidFill>
              <a:srgbClr val="593C8F"/>
            </a:solidFill>
          </p:spPr>
        </p:sp>
        <p:sp>
          <p:nvSpPr>
            <p:cNvPr id="5" name="TextBox 5"/>
            <p:cNvSpPr txBox="1"/>
            <p:nvPr/>
          </p:nvSpPr>
          <p:spPr>
            <a:xfrm>
              <a:off x="0" y="-47625"/>
              <a:ext cx="812800" cy="2756958"/>
            </a:xfrm>
            <a:prstGeom prst="rect">
              <a:avLst/>
            </a:prstGeom>
          </p:spPr>
          <p:txBody>
            <a:bodyPr lIns="50800" tIns="50800" rIns="50800" bIns="50800" rtlCol="0" anchor="ctr"/>
            <a:lstStyle/>
            <a:p>
              <a:pPr algn="ctr">
                <a:lnSpc>
                  <a:spcPts val="2659"/>
                </a:lnSpc>
              </a:pPr>
              <a:endParaRPr/>
            </a:p>
          </p:txBody>
        </p:sp>
      </p:grpSp>
      <p:sp>
        <p:nvSpPr>
          <p:cNvPr id="6" name="AutoShape 6"/>
          <p:cNvSpPr/>
          <p:nvPr/>
        </p:nvSpPr>
        <p:spPr>
          <a:xfrm flipH="1">
            <a:off x="1028720" y="2186817"/>
            <a:ext cx="0" cy="0"/>
          </a:xfrm>
          <a:prstGeom prst="line">
            <a:avLst/>
          </a:prstGeom>
          <a:ln w="19050" cap="flat">
            <a:solidFill>
              <a:srgbClr val="000000"/>
            </a:solidFill>
            <a:prstDash val="solid"/>
            <a:headEnd type="none" w="sm" len="sm"/>
            <a:tailEnd type="none" w="sm" len="sm"/>
          </a:ln>
        </p:spPr>
      </p:sp>
      <p:sp>
        <p:nvSpPr>
          <p:cNvPr id="7" name="TextBox 7"/>
          <p:cNvSpPr txBox="1"/>
          <p:nvPr/>
        </p:nvSpPr>
        <p:spPr>
          <a:xfrm>
            <a:off x="2971800" y="-152400"/>
            <a:ext cx="8153400" cy="2728183"/>
          </a:xfrm>
          <a:prstGeom prst="rect">
            <a:avLst/>
          </a:prstGeom>
        </p:spPr>
        <p:txBody>
          <a:bodyPr wrap="square" lIns="0" tIns="0" rIns="0" bIns="0" rtlCol="0" anchor="t">
            <a:spAutoFit/>
          </a:bodyPr>
          <a:lstStyle/>
          <a:p>
            <a:pPr algn="ctr">
              <a:lnSpc>
                <a:spcPts val="10977"/>
              </a:lnSpc>
            </a:pPr>
            <a:r>
              <a:rPr lang="en-US" sz="7000" b="1" dirty="0">
                <a:solidFill>
                  <a:schemeClr val="tx2"/>
                </a:solidFill>
              </a:rPr>
              <a:t>Types of SVM</a:t>
            </a:r>
          </a:p>
          <a:p>
            <a:pPr algn="ctr">
              <a:lnSpc>
                <a:spcPts val="10977"/>
              </a:lnSpc>
            </a:pPr>
            <a:endParaRPr lang="en-US" sz="7841" dirty="0">
              <a:solidFill>
                <a:srgbClr val="000000"/>
              </a:solidFill>
              <a:latin typeface="Canva Sans Bold"/>
            </a:endParaRPr>
          </a:p>
        </p:txBody>
      </p:sp>
      <p:sp>
        <p:nvSpPr>
          <p:cNvPr id="8" name="TextBox 8"/>
          <p:cNvSpPr txBox="1"/>
          <p:nvPr/>
        </p:nvSpPr>
        <p:spPr>
          <a:xfrm>
            <a:off x="-228600" y="1333500"/>
            <a:ext cx="14058658" cy="4445576"/>
          </a:xfrm>
          <a:prstGeom prst="rect">
            <a:avLst/>
          </a:prstGeom>
        </p:spPr>
        <p:txBody>
          <a:bodyPr lIns="0" tIns="0" rIns="0" bIns="0" rtlCol="0" anchor="t">
            <a:spAutoFit/>
          </a:bodyPr>
          <a:lstStyle/>
          <a:p>
            <a:pPr marL="766116" lvl="1" indent="-383058" algn="l">
              <a:lnSpc>
                <a:spcPts val="4967"/>
              </a:lnSpc>
              <a:buFont typeface="Arial"/>
              <a:buChar char="•"/>
            </a:pPr>
            <a:r>
              <a:rPr lang="en-US" sz="3548" dirty="0">
                <a:solidFill>
                  <a:srgbClr val="000000"/>
                </a:solidFill>
                <a:latin typeface="Canva Sans Bold"/>
              </a:rPr>
              <a:t>Linear SVM:</a:t>
            </a:r>
            <a:r>
              <a:rPr lang="en-US" sz="3548" dirty="0">
                <a:solidFill>
                  <a:srgbClr val="000000"/>
                </a:solidFill>
                <a:latin typeface="Canva Sans"/>
              </a:rPr>
              <a:t> Linear SVM is used for linearly separable data, which means if a dataset can be classified into two classes by using a Hyperplane.</a:t>
            </a:r>
          </a:p>
          <a:p>
            <a:pPr marL="766116" lvl="1" indent="-383058" algn="l">
              <a:lnSpc>
                <a:spcPts val="4967"/>
              </a:lnSpc>
              <a:buFont typeface="Arial"/>
              <a:buChar char="•"/>
            </a:pPr>
            <a:r>
              <a:rPr lang="en-US" sz="3548" dirty="0">
                <a:solidFill>
                  <a:srgbClr val="000000"/>
                </a:solidFill>
                <a:latin typeface="Canva Sans Bold"/>
              </a:rPr>
              <a:t>Non-linear SVM:</a:t>
            </a:r>
            <a:r>
              <a:rPr lang="en-US" sz="3548" dirty="0">
                <a:solidFill>
                  <a:srgbClr val="000000"/>
                </a:solidFill>
                <a:latin typeface="Canva Sans"/>
              </a:rPr>
              <a:t> Non-Linear SVM is used for non-linearly separated data, which means if a dataset cannot be classified by using a Hyperplane.</a:t>
            </a:r>
          </a:p>
          <a:p>
            <a:pPr algn="ctr">
              <a:lnSpc>
                <a:spcPts val="4967"/>
              </a:lnSpc>
            </a:pPr>
            <a:endParaRPr lang="en-US" sz="3548" dirty="0">
              <a:solidFill>
                <a:srgbClr val="000000"/>
              </a:solidFill>
              <a:latin typeface="Canva Sans"/>
            </a:endParaRPr>
          </a:p>
        </p:txBody>
      </p:sp>
      <p:pic>
        <p:nvPicPr>
          <p:cNvPr id="1026" name="Picture 2">
            <a:extLst>
              <a:ext uri="{FF2B5EF4-FFF2-40B4-BE49-F238E27FC236}">
                <a16:creationId xmlns:a16="http://schemas.microsoft.com/office/drawing/2014/main" id="{2663063F-AFCA-8EDB-A2D3-885B5799DC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1200" y="5143500"/>
            <a:ext cx="8305800" cy="467201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
            <a:extLst>
              <a:ext uri="{FF2B5EF4-FFF2-40B4-BE49-F238E27FC236}">
                <a16:creationId xmlns:a16="http://schemas.microsoft.com/office/drawing/2014/main" id="{BB742073-A39C-B47D-0B75-B1929860DB47}"/>
              </a:ext>
            </a:extLst>
          </p:cNvPr>
          <p:cNvGrpSpPr/>
          <p:nvPr/>
        </p:nvGrpSpPr>
        <p:grpSpPr>
          <a:xfrm>
            <a:off x="15201900" y="0"/>
            <a:ext cx="3086100" cy="10287000"/>
            <a:chOff x="0" y="0"/>
            <a:chExt cx="812800" cy="2709333"/>
          </a:xfrm>
        </p:grpSpPr>
        <p:sp>
          <p:nvSpPr>
            <p:cNvPr id="3" name="Freeform 4">
              <a:extLst>
                <a:ext uri="{FF2B5EF4-FFF2-40B4-BE49-F238E27FC236}">
                  <a16:creationId xmlns:a16="http://schemas.microsoft.com/office/drawing/2014/main" id="{6C630F43-03C5-AF40-07B6-68D8FEB66432}"/>
                </a:ext>
              </a:extLst>
            </p:cNvPr>
            <p:cNvSpPr/>
            <p:nvPr/>
          </p:nvSpPr>
          <p:spPr>
            <a:xfrm>
              <a:off x="0" y="0"/>
              <a:ext cx="812800" cy="2709333"/>
            </a:xfrm>
            <a:custGeom>
              <a:avLst/>
              <a:gdLst/>
              <a:ahLst/>
              <a:cxnLst/>
              <a:rect l="l" t="t" r="r" b="b"/>
              <a:pathLst>
                <a:path w="812800" h="2709333">
                  <a:moveTo>
                    <a:pt x="0" y="0"/>
                  </a:moveTo>
                  <a:lnTo>
                    <a:pt x="812800" y="0"/>
                  </a:lnTo>
                  <a:lnTo>
                    <a:pt x="812800" y="2709333"/>
                  </a:lnTo>
                  <a:lnTo>
                    <a:pt x="0" y="2709333"/>
                  </a:lnTo>
                  <a:close/>
                </a:path>
              </a:pathLst>
            </a:custGeom>
            <a:solidFill>
              <a:srgbClr val="593C8F"/>
            </a:solidFill>
          </p:spPr>
        </p:sp>
        <p:sp>
          <p:nvSpPr>
            <p:cNvPr id="4" name="TextBox 5">
              <a:extLst>
                <a:ext uri="{FF2B5EF4-FFF2-40B4-BE49-F238E27FC236}">
                  <a16:creationId xmlns:a16="http://schemas.microsoft.com/office/drawing/2014/main" id="{7B2AA0DD-0A8C-6EF2-3055-8190AE6E6670}"/>
                </a:ext>
              </a:extLst>
            </p:cNvPr>
            <p:cNvSpPr txBox="1"/>
            <p:nvPr/>
          </p:nvSpPr>
          <p:spPr>
            <a:xfrm>
              <a:off x="0" y="-47625"/>
              <a:ext cx="812800" cy="2756958"/>
            </a:xfrm>
            <a:prstGeom prst="rect">
              <a:avLst/>
            </a:prstGeom>
          </p:spPr>
          <p:txBody>
            <a:bodyPr lIns="50800" tIns="50800" rIns="50800" bIns="50800" rtlCol="0" anchor="ctr"/>
            <a:lstStyle/>
            <a:p>
              <a:pPr algn="ctr">
                <a:lnSpc>
                  <a:spcPts val="2659"/>
                </a:lnSpc>
              </a:pPr>
              <a:endParaRPr/>
            </a:p>
          </p:txBody>
        </p:sp>
      </p:grpSp>
      <p:sp>
        <p:nvSpPr>
          <p:cNvPr id="6" name="TextBox 5">
            <a:extLst>
              <a:ext uri="{FF2B5EF4-FFF2-40B4-BE49-F238E27FC236}">
                <a16:creationId xmlns:a16="http://schemas.microsoft.com/office/drawing/2014/main" id="{6D6505E5-31FB-DEA4-8A69-8C5953A3D09A}"/>
              </a:ext>
            </a:extLst>
          </p:cNvPr>
          <p:cNvSpPr txBox="1"/>
          <p:nvPr/>
        </p:nvSpPr>
        <p:spPr>
          <a:xfrm>
            <a:off x="609600" y="495300"/>
            <a:ext cx="9290956" cy="830997"/>
          </a:xfrm>
          <a:prstGeom prst="rect">
            <a:avLst/>
          </a:prstGeom>
          <a:noFill/>
        </p:spPr>
        <p:txBody>
          <a:bodyPr wrap="square">
            <a:spAutoFit/>
          </a:bodyPr>
          <a:lstStyle/>
          <a:p>
            <a:pPr marL="457200" indent="-457200" eaLnBrk="1" hangingPunct="1">
              <a:buFont typeface="Arial" panose="020B0604020202020204" pitchFamily="34" charset="0"/>
              <a:buChar char="•"/>
            </a:pPr>
            <a:r>
              <a:rPr lang="en-US" sz="3000" dirty="0"/>
              <a:t>The discriminant function is</a:t>
            </a:r>
          </a:p>
          <a:p>
            <a:pPr lvl="1" eaLnBrk="1" hangingPunct="1"/>
            <a:endParaRPr lang="en-US" dirty="0"/>
          </a:p>
        </p:txBody>
      </p:sp>
      <p:pic>
        <p:nvPicPr>
          <p:cNvPr id="7" name="Picture 6" descr="txp_fig">
            <a:extLst>
              <a:ext uri="{FF2B5EF4-FFF2-40B4-BE49-F238E27FC236}">
                <a16:creationId xmlns:a16="http://schemas.microsoft.com/office/drawing/2014/main" id="{76F9091C-FD1A-E82B-D355-2B896079E2F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2000" y="1485900"/>
            <a:ext cx="8229600" cy="144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1" name="Straight Arrow Connector 10">
            <a:extLst>
              <a:ext uri="{FF2B5EF4-FFF2-40B4-BE49-F238E27FC236}">
                <a16:creationId xmlns:a16="http://schemas.microsoft.com/office/drawing/2014/main" id="{FADF7BCC-2370-6596-996C-9B6501C59C20}"/>
              </a:ext>
            </a:extLst>
          </p:cNvPr>
          <p:cNvCxnSpPr/>
          <p:nvPr/>
        </p:nvCxnSpPr>
        <p:spPr>
          <a:xfrm flipH="1">
            <a:off x="6705600" y="1181100"/>
            <a:ext cx="685800" cy="762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86672D0A-7E13-2A79-DB95-8463DB1E505D}"/>
              </a:ext>
            </a:extLst>
          </p:cNvPr>
          <p:cNvCxnSpPr/>
          <p:nvPr/>
        </p:nvCxnSpPr>
        <p:spPr>
          <a:xfrm flipH="1">
            <a:off x="7239000" y="1326297"/>
            <a:ext cx="990600" cy="6168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E19944CF-3801-88C2-12F2-6B92C36B4CFE}"/>
              </a:ext>
            </a:extLst>
          </p:cNvPr>
          <p:cNvCxnSpPr/>
          <p:nvPr/>
        </p:nvCxnSpPr>
        <p:spPr>
          <a:xfrm flipH="1">
            <a:off x="7924800" y="1485900"/>
            <a:ext cx="1371600" cy="457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6" name="Picture 15" descr="txp_fig">
            <a:extLst>
              <a:ext uri="{FF2B5EF4-FFF2-40B4-BE49-F238E27FC236}">
                <a16:creationId xmlns:a16="http://schemas.microsoft.com/office/drawing/2014/main" id="{687E40AF-8752-9885-73D9-73F159FDAC3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03622" y="845386"/>
            <a:ext cx="568778" cy="34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16" descr="txp_fig">
            <a:extLst>
              <a:ext uri="{FF2B5EF4-FFF2-40B4-BE49-F238E27FC236}">
                <a16:creationId xmlns:a16="http://schemas.microsoft.com/office/drawing/2014/main" id="{CEFB1CFD-118E-F22C-D6DF-FE40DF8E107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196269" y="916241"/>
            <a:ext cx="518418" cy="3466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17" descr="txp_fig">
            <a:extLst>
              <a:ext uri="{FF2B5EF4-FFF2-40B4-BE49-F238E27FC236}">
                <a16:creationId xmlns:a16="http://schemas.microsoft.com/office/drawing/2014/main" id="{8FFDCD14-807A-5B14-7674-EB2BF6B2B48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370390" y="1186642"/>
            <a:ext cx="1365643" cy="34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extBox 19">
            <a:extLst>
              <a:ext uri="{FF2B5EF4-FFF2-40B4-BE49-F238E27FC236}">
                <a16:creationId xmlns:a16="http://schemas.microsoft.com/office/drawing/2014/main" id="{AC120D85-A4EB-526D-F5B1-3009FEAF4705}"/>
              </a:ext>
            </a:extLst>
          </p:cNvPr>
          <p:cNvSpPr txBox="1"/>
          <p:nvPr/>
        </p:nvSpPr>
        <p:spPr>
          <a:xfrm>
            <a:off x="609600" y="3543300"/>
            <a:ext cx="10439400" cy="1754326"/>
          </a:xfrm>
          <a:prstGeom prst="rect">
            <a:avLst/>
          </a:prstGeom>
          <a:noFill/>
        </p:spPr>
        <p:txBody>
          <a:bodyPr wrap="square">
            <a:spAutoFit/>
          </a:bodyPr>
          <a:lstStyle/>
          <a:p>
            <a:pPr marL="457200" indent="-457200" eaLnBrk="1" hangingPunct="1">
              <a:buFont typeface="Arial" panose="020B0604020202020204" pitchFamily="34" charset="0"/>
              <a:buChar char="•"/>
            </a:pPr>
            <a:r>
              <a:rPr lang="en-US" sz="3000" i="1" dirty="0"/>
              <a:t>b</a:t>
            </a:r>
            <a:r>
              <a:rPr lang="en-US" sz="3000" dirty="0"/>
              <a:t> is recovered by solving f(2)=1 or by f(5)=-1 or by f(6)=1,</a:t>
            </a:r>
          </a:p>
          <a:p>
            <a:r>
              <a:rPr lang="en-US" sz="3000" dirty="0"/>
              <a:t>        All three give b=9</a:t>
            </a:r>
          </a:p>
          <a:p>
            <a:pPr eaLnBrk="1" hangingPunct="1"/>
            <a:r>
              <a:rPr lang="en-US" sz="3000" dirty="0"/>
              <a:t> </a:t>
            </a:r>
          </a:p>
          <a:p>
            <a:pPr eaLnBrk="1" hangingPunct="1">
              <a:buFont typeface="Wingdings" panose="05000000000000000000" pitchFamily="2" charset="2"/>
              <a:buNone/>
            </a:pPr>
            <a:endParaRPr lang="en-US" dirty="0"/>
          </a:p>
        </p:txBody>
      </p:sp>
      <p:pic>
        <p:nvPicPr>
          <p:cNvPr id="21" name="Picture 20" descr="txp_fig">
            <a:extLst>
              <a:ext uri="{FF2B5EF4-FFF2-40B4-BE49-F238E27FC236}">
                <a16:creationId xmlns:a16="http://schemas.microsoft.com/office/drawing/2014/main" id="{25E12A5D-18E4-89E7-8EF8-02F8F6DD2525}"/>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90600" y="4813478"/>
            <a:ext cx="5878113" cy="4792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Picture 22">
            <a:extLst>
              <a:ext uri="{FF2B5EF4-FFF2-40B4-BE49-F238E27FC236}">
                <a16:creationId xmlns:a16="http://schemas.microsoft.com/office/drawing/2014/main" id="{D96A3476-4FF7-F8E8-D9F2-D269689B0336}"/>
              </a:ext>
            </a:extLst>
          </p:cNvPr>
          <p:cNvPicPr>
            <a:picLocks noChangeAspect="1"/>
          </p:cNvPicPr>
          <p:nvPr/>
        </p:nvPicPr>
        <p:blipFill>
          <a:blip r:embed="rId7"/>
          <a:stretch>
            <a:fillRect/>
          </a:stretch>
        </p:blipFill>
        <p:spPr>
          <a:xfrm>
            <a:off x="3435487" y="5609641"/>
            <a:ext cx="5934903" cy="4182059"/>
          </a:xfrm>
          <a:prstGeom prst="rect">
            <a:avLst/>
          </a:prstGeom>
        </p:spPr>
      </p:pic>
    </p:spTree>
    <p:extLst>
      <p:ext uri="{BB962C8B-B14F-4D97-AF65-F5344CB8AC3E}">
        <p14:creationId xmlns:p14="http://schemas.microsoft.com/office/powerpoint/2010/main" val="21443773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15201900" y="0"/>
            <a:ext cx="3086100" cy="10287000"/>
            <a:chOff x="0" y="0"/>
            <a:chExt cx="812800" cy="2709333"/>
          </a:xfrm>
        </p:grpSpPr>
        <p:sp>
          <p:nvSpPr>
            <p:cNvPr id="4" name="Freeform 4"/>
            <p:cNvSpPr/>
            <p:nvPr/>
          </p:nvSpPr>
          <p:spPr>
            <a:xfrm>
              <a:off x="0" y="0"/>
              <a:ext cx="812800" cy="2709333"/>
            </a:xfrm>
            <a:custGeom>
              <a:avLst/>
              <a:gdLst/>
              <a:ahLst/>
              <a:cxnLst/>
              <a:rect l="l" t="t" r="r" b="b"/>
              <a:pathLst>
                <a:path w="812800" h="2709333">
                  <a:moveTo>
                    <a:pt x="0" y="0"/>
                  </a:moveTo>
                  <a:lnTo>
                    <a:pt x="812800" y="0"/>
                  </a:lnTo>
                  <a:lnTo>
                    <a:pt x="812800" y="2709333"/>
                  </a:lnTo>
                  <a:lnTo>
                    <a:pt x="0" y="2709333"/>
                  </a:lnTo>
                  <a:close/>
                </a:path>
              </a:pathLst>
            </a:custGeom>
            <a:solidFill>
              <a:srgbClr val="593C8F"/>
            </a:solidFill>
          </p:spPr>
        </p:sp>
        <p:sp>
          <p:nvSpPr>
            <p:cNvPr id="5" name="TextBox 5"/>
            <p:cNvSpPr txBox="1"/>
            <p:nvPr/>
          </p:nvSpPr>
          <p:spPr>
            <a:xfrm>
              <a:off x="0" y="-47625"/>
              <a:ext cx="812800" cy="2756958"/>
            </a:xfrm>
            <a:prstGeom prst="rect">
              <a:avLst/>
            </a:prstGeom>
          </p:spPr>
          <p:txBody>
            <a:bodyPr lIns="50800" tIns="50800" rIns="50800" bIns="50800" rtlCol="0" anchor="ctr"/>
            <a:lstStyle/>
            <a:p>
              <a:pPr algn="ctr">
                <a:lnSpc>
                  <a:spcPts val="2659"/>
                </a:lnSpc>
              </a:pPr>
              <a:endParaRPr/>
            </a:p>
          </p:txBody>
        </p:sp>
      </p:grpSp>
      <p:sp>
        <p:nvSpPr>
          <p:cNvPr id="6" name="AutoShape 6"/>
          <p:cNvSpPr/>
          <p:nvPr/>
        </p:nvSpPr>
        <p:spPr>
          <a:xfrm flipH="1">
            <a:off x="1028720" y="2186817"/>
            <a:ext cx="0" cy="0"/>
          </a:xfrm>
          <a:prstGeom prst="line">
            <a:avLst/>
          </a:prstGeom>
          <a:ln w="19050" cap="flat">
            <a:solidFill>
              <a:srgbClr val="000000"/>
            </a:solidFill>
            <a:prstDash val="solid"/>
            <a:headEnd type="none" w="sm" len="sm"/>
            <a:tailEnd type="none" w="sm" len="sm"/>
          </a:ln>
        </p:spPr>
      </p:sp>
      <p:sp>
        <p:nvSpPr>
          <p:cNvPr id="8" name="TextBox 8"/>
          <p:cNvSpPr txBox="1"/>
          <p:nvPr/>
        </p:nvSpPr>
        <p:spPr>
          <a:xfrm>
            <a:off x="652352" y="447258"/>
            <a:ext cx="10862667" cy="2299323"/>
          </a:xfrm>
          <a:prstGeom prst="rect">
            <a:avLst/>
          </a:prstGeom>
        </p:spPr>
        <p:txBody>
          <a:bodyPr lIns="0" tIns="0" rIns="0" bIns="0" rtlCol="0" anchor="t">
            <a:spAutoFit/>
          </a:bodyPr>
          <a:lstStyle/>
          <a:p>
            <a:pPr algn="ctr">
              <a:lnSpc>
                <a:spcPts val="9240"/>
              </a:lnSpc>
            </a:pPr>
            <a:r>
              <a:rPr lang="en-US" sz="6600" b="1" dirty="0">
                <a:solidFill>
                  <a:schemeClr val="tx2"/>
                </a:solidFill>
              </a:rPr>
              <a:t>Common Kernel Functions</a:t>
            </a:r>
          </a:p>
          <a:p>
            <a:pPr algn="ctr">
              <a:lnSpc>
                <a:spcPts val="9240"/>
              </a:lnSpc>
            </a:pPr>
            <a:endParaRPr lang="en-US" sz="6600" dirty="0">
              <a:solidFill>
                <a:srgbClr val="000000"/>
              </a:solidFill>
              <a:latin typeface="Canva Sans Bold"/>
            </a:endParaRPr>
          </a:p>
        </p:txBody>
      </p:sp>
      <p:pic>
        <p:nvPicPr>
          <p:cNvPr id="9" name="Picture 8">
            <a:extLst>
              <a:ext uri="{FF2B5EF4-FFF2-40B4-BE49-F238E27FC236}">
                <a16:creationId xmlns:a16="http://schemas.microsoft.com/office/drawing/2014/main" id="{35629D00-3609-2FDE-E888-BAF8B9B5981B}"/>
              </a:ext>
            </a:extLst>
          </p:cNvPr>
          <p:cNvPicPr>
            <a:picLocks noChangeAspect="1"/>
          </p:cNvPicPr>
          <p:nvPr/>
        </p:nvPicPr>
        <p:blipFill>
          <a:blip r:embed="rId2"/>
          <a:stretch>
            <a:fillRect/>
          </a:stretch>
        </p:blipFill>
        <p:spPr>
          <a:xfrm>
            <a:off x="1295400" y="2476500"/>
            <a:ext cx="11326350" cy="5553648"/>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title"/>
          </p:nvPr>
        </p:nvSpPr>
        <p:spPr>
          <a:xfrm>
            <a:off x="457200" y="274638"/>
            <a:ext cx="10820400" cy="1143000"/>
          </a:xfrm>
        </p:spPr>
        <p:txBody>
          <a:bodyPr>
            <a:noAutofit/>
          </a:bodyPr>
          <a:lstStyle/>
          <a:p>
            <a:pPr eaLnBrk="1" hangingPunct="1"/>
            <a:r>
              <a:rPr lang="en-US" sz="6000" b="1" dirty="0">
                <a:solidFill>
                  <a:schemeClr val="tx2"/>
                </a:solidFill>
              </a:rPr>
              <a:t>Choosing the Kernel Function</a:t>
            </a:r>
          </a:p>
        </p:txBody>
      </p:sp>
      <p:sp>
        <p:nvSpPr>
          <p:cNvPr id="92163" name="Rectangle 3"/>
          <p:cNvSpPr>
            <a:spLocks noGrp="1" noChangeArrowheads="1"/>
          </p:cNvSpPr>
          <p:nvPr>
            <p:ph idx="1"/>
          </p:nvPr>
        </p:nvSpPr>
        <p:spPr>
          <a:xfrm>
            <a:off x="457200" y="1600200"/>
            <a:ext cx="12954000" cy="4525963"/>
          </a:xfrm>
        </p:spPr>
        <p:txBody>
          <a:bodyPr>
            <a:noAutofit/>
          </a:bodyPr>
          <a:lstStyle/>
          <a:p>
            <a:pPr eaLnBrk="1" hangingPunct="1"/>
            <a:r>
              <a:rPr lang="en-US" sz="3000" dirty="0"/>
              <a:t>Probably the most tricky part of using SVM.</a:t>
            </a:r>
          </a:p>
          <a:p>
            <a:pPr eaLnBrk="1" hangingPunct="1"/>
            <a:r>
              <a:rPr lang="en-US" sz="3000" dirty="0"/>
              <a:t>The kernel function is important because it creates the kernel matrix, which summarizes all the data</a:t>
            </a:r>
          </a:p>
          <a:p>
            <a:pPr eaLnBrk="1" hangingPunct="1"/>
            <a:r>
              <a:rPr lang="en-US" sz="3000" dirty="0"/>
              <a:t>Many principles have been proposed (diffusion kernel, Fisher kernel, string kernel, …)</a:t>
            </a:r>
          </a:p>
          <a:p>
            <a:pPr eaLnBrk="1" hangingPunct="1"/>
            <a:r>
              <a:rPr lang="en-US" sz="3000" dirty="0"/>
              <a:t>There is even research to estimate the kernel matrix from available information</a:t>
            </a:r>
          </a:p>
          <a:p>
            <a:pPr eaLnBrk="1" hangingPunct="1"/>
            <a:r>
              <a:rPr lang="en-US" sz="3000" dirty="0"/>
              <a:t>In practice, a low degree polynomial kernel or RBF kernel with a reasonable width is a good initial try</a:t>
            </a:r>
          </a:p>
          <a:p>
            <a:pPr eaLnBrk="1" hangingPunct="1"/>
            <a:r>
              <a:rPr lang="en-US" sz="3000" dirty="0"/>
              <a:t>Note that SVM with RBF kernel is closely related to RBF neural networks, with the centers of the radial basis functions automatically chosen for SVM</a:t>
            </a:r>
          </a:p>
        </p:txBody>
      </p:sp>
      <p:sp>
        <p:nvSpPr>
          <p:cNvPr id="92164" name="Segnaposto numero diapositiva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600">
                <a:solidFill>
                  <a:schemeClr val="tx1"/>
                </a:solidFill>
                <a:latin typeface="Tahoma" panose="020B0604030504040204" pitchFamily="34" charset="0"/>
              </a:defRPr>
            </a:lvl1pPr>
            <a:lvl2pPr marL="1114425" indent="-428625" eaLnBrk="0" hangingPunct="0">
              <a:defRPr sz="3600">
                <a:solidFill>
                  <a:schemeClr val="tx1"/>
                </a:solidFill>
                <a:latin typeface="Tahoma" panose="020B0604030504040204" pitchFamily="34" charset="0"/>
              </a:defRPr>
            </a:lvl2pPr>
            <a:lvl3pPr marL="1714500" indent="-342900" eaLnBrk="0" hangingPunct="0">
              <a:defRPr sz="3600">
                <a:solidFill>
                  <a:schemeClr val="tx1"/>
                </a:solidFill>
                <a:latin typeface="Tahoma" panose="020B0604030504040204" pitchFamily="34" charset="0"/>
              </a:defRPr>
            </a:lvl3pPr>
            <a:lvl4pPr marL="2400300" indent="-342900" eaLnBrk="0" hangingPunct="0">
              <a:defRPr sz="3600">
                <a:solidFill>
                  <a:schemeClr val="tx1"/>
                </a:solidFill>
                <a:latin typeface="Tahoma" panose="020B0604030504040204" pitchFamily="34" charset="0"/>
              </a:defRPr>
            </a:lvl4pPr>
            <a:lvl5pPr marL="3086100" indent="-342900" eaLnBrk="0" hangingPunct="0">
              <a:defRPr sz="3600">
                <a:solidFill>
                  <a:schemeClr val="tx1"/>
                </a:solidFill>
                <a:latin typeface="Tahoma" panose="020B0604030504040204" pitchFamily="34" charset="0"/>
              </a:defRPr>
            </a:lvl5pPr>
            <a:lvl6pPr marL="3771900" indent="-342900" eaLnBrk="0" fontAlgn="base" hangingPunct="0">
              <a:spcBef>
                <a:spcPct val="0"/>
              </a:spcBef>
              <a:spcAft>
                <a:spcPct val="0"/>
              </a:spcAft>
              <a:defRPr sz="3600">
                <a:solidFill>
                  <a:schemeClr val="tx1"/>
                </a:solidFill>
                <a:latin typeface="Tahoma" panose="020B0604030504040204" pitchFamily="34" charset="0"/>
              </a:defRPr>
            </a:lvl6pPr>
            <a:lvl7pPr marL="4457700" indent="-342900" eaLnBrk="0" fontAlgn="base" hangingPunct="0">
              <a:spcBef>
                <a:spcPct val="0"/>
              </a:spcBef>
              <a:spcAft>
                <a:spcPct val="0"/>
              </a:spcAft>
              <a:defRPr sz="3600">
                <a:solidFill>
                  <a:schemeClr val="tx1"/>
                </a:solidFill>
                <a:latin typeface="Tahoma" panose="020B0604030504040204" pitchFamily="34" charset="0"/>
              </a:defRPr>
            </a:lvl7pPr>
            <a:lvl8pPr marL="5143500" indent="-342900" eaLnBrk="0" fontAlgn="base" hangingPunct="0">
              <a:spcBef>
                <a:spcPct val="0"/>
              </a:spcBef>
              <a:spcAft>
                <a:spcPct val="0"/>
              </a:spcAft>
              <a:defRPr sz="3600">
                <a:solidFill>
                  <a:schemeClr val="tx1"/>
                </a:solidFill>
                <a:latin typeface="Tahoma" panose="020B0604030504040204" pitchFamily="34" charset="0"/>
              </a:defRPr>
            </a:lvl8pPr>
            <a:lvl9pPr marL="5829300" indent="-342900" eaLnBrk="0" fontAlgn="base" hangingPunct="0">
              <a:spcBef>
                <a:spcPct val="0"/>
              </a:spcBef>
              <a:spcAft>
                <a:spcPct val="0"/>
              </a:spcAft>
              <a:defRPr sz="3600">
                <a:solidFill>
                  <a:schemeClr val="tx1"/>
                </a:solidFill>
                <a:latin typeface="Tahoma" panose="020B0604030504040204" pitchFamily="34" charset="0"/>
              </a:defRPr>
            </a:lvl9pPr>
          </a:lstStyle>
          <a:p>
            <a:pPr eaLnBrk="1" hangingPunct="1"/>
            <a:fld id="{083FDB6D-02CD-4ED3-8443-87059B413572}" type="slidenum">
              <a:rPr lang="en-US" sz="2100"/>
              <a:t>42</a:t>
            </a:fld>
            <a:endParaRPr lang="en-US" sz="2100"/>
          </a:p>
        </p:txBody>
      </p:sp>
      <p:grpSp>
        <p:nvGrpSpPr>
          <p:cNvPr id="2" name="Group 3">
            <a:extLst>
              <a:ext uri="{FF2B5EF4-FFF2-40B4-BE49-F238E27FC236}">
                <a16:creationId xmlns:a16="http://schemas.microsoft.com/office/drawing/2014/main" id="{EA07D23F-D004-503A-08AF-8EA1013F241C}"/>
              </a:ext>
            </a:extLst>
          </p:cNvPr>
          <p:cNvGrpSpPr/>
          <p:nvPr/>
        </p:nvGrpSpPr>
        <p:grpSpPr>
          <a:xfrm>
            <a:off x="15201900" y="0"/>
            <a:ext cx="3086100" cy="10287000"/>
            <a:chOff x="0" y="0"/>
            <a:chExt cx="812800" cy="2709333"/>
          </a:xfrm>
        </p:grpSpPr>
        <p:sp>
          <p:nvSpPr>
            <p:cNvPr id="3" name="Freeform 4">
              <a:extLst>
                <a:ext uri="{FF2B5EF4-FFF2-40B4-BE49-F238E27FC236}">
                  <a16:creationId xmlns:a16="http://schemas.microsoft.com/office/drawing/2014/main" id="{51B4C646-2D1A-1EB1-ECBE-0E213CB98097}"/>
                </a:ext>
              </a:extLst>
            </p:cNvPr>
            <p:cNvSpPr/>
            <p:nvPr/>
          </p:nvSpPr>
          <p:spPr>
            <a:xfrm>
              <a:off x="0" y="0"/>
              <a:ext cx="812800" cy="2709333"/>
            </a:xfrm>
            <a:custGeom>
              <a:avLst/>
              <a:gdLst/>
              <a:ahLst/>
              <a:cxnLst/>
              <a:rect l="l" t="t" r="r" b="b"/>
              <a:pathLst>
                <a:path w="812800" h="2709333">
                  <a:moveTo>
                    <a:pt x="0" y="0"/>
                  </a:moveTo>
                  <a:lnTo>
                    <a:pt x="812800" y="0"/>
                  </a:lnTo>
                  <a:lnTo>
                    <a:pt x="812800" y="2709333"/>
                  </a:lnTo>
                  <a:lnTo>
                    <a:pt x="0" y="2709333"/>
                  </a:lnTo>
                  <a:close/>
                </a:path>
              </a:pathLst>
            </a:custGeom>
            <a:solidFill>
              <a:srgbClr val="593C8F"/>
            </a:solidFill>
          </p:spPr>
        </p:sp>
        <p:sp>
          <p:nvSpPr>
            <p:cNvPr id="4" name="TextBox 5">
              <a:extLst>
                <a:ext uri="{FF2B5EF4-FFF2-40B4-BE49-F238E27FC236}">
                  <a16:creationId xmlns:a16="http://schemas.microsoft.com/office/drawing/2014/main" id="{508E19A7-8D17-1C3D-65BE-1B21FB626015}"/>
                </a:ext>
              </a:extLst>
            </p:cNvPr>
            <p:cNvSpPr txBox="1"/>
            <p:nvPr/>
          </p:nvSpPr>
          <p:spPr>
            <a:xfrm>
              <a:off x="0" y="-47625"/>
              <a:ext cx="812800" cy="2756958"/>
            </a:xfrm>
            <a:prstGeom prst="rect">
              <a:avLst/>
            </a:prstGeom>
          </p:spPr>
          <p:txBody>
            <a:bodyPr lIns="50800" tIns="50800" rIns="50800" bIns="50800" rtlCol="0" anchor="ctr"/>
            <a:lstStyle/>
            <a:p>
              <a:pPr algn="ctr">
                <a:lnSpc>
                  <a:spcPts val="2659"/>
                </a:lnSpc>
              </a:pPr>
              <a:endParaRPr/>
            </a:p>
          </p:txBody>
        </p:sp>
      </p:gr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15201900" y="0"/>
            <a:ext cx="3086100" cy="10287000"/>
            <a:chOff x="0" y="0"/>
            <a:chExt cx="812800" cy="2709333"/>
          </a:xfrm>
        </p:grpSpPr>
        <p:sp>
          <p:nvSpPr>
            <p:cNvPr id="4" name="Freeform 4"/>
            <p:cNvSpPr/>
            <p:nvPr/>
          </p:nvSpPr>
          <p:spPr>
            <a:xfrm>
              <a:off x="0" y="0"/>
              <a:ext cx="812800" cy="2709333"/>
            </a:xfrm>
            <a:custGeom>
              <a:avLst/>
              <a:gdLst/>
              <a:ahLst/>
              <a:cxnLst/>
              <a:rect l="l" t="t" r="r" b="b"/>
              <a:pathLst>
                <a:path w="812800" h="2709333">
                  <a:moveTo>
                    <a:pt x="0" y="0"/>
                  </a:moveTo>
                  <a:lnTo>
                    <a:pt x="812800" y="0"/>
                  </a:lnTo>
                  <a:lnTo>
                    <a:pt x="812800" y="2709333"/>
                  </a:lnTo>
                  <a:lnTo>
                    <a:pt x="0" y="2709333"/>
                  </a:lnTo>
                  <a:close/>
                </a:path>
              </a:pathLst>
            </a:custGeom>
            <a:solidFill>
              <a:srgbClr val="593C8F"/>
            </a:solidFill>
          </p:spPr>
        </p:sp>
        <p:sp>
          <p:nvSpPr>
            <p:cNvPr id="5" name="TextBox 5"/>
            <p:cNvSpPr txBox="1"/>
            <p:nvPr/>
          </p:nvSpPr>
          <p:spPr>
            <a:xfrm>
              <a:off x="0" y="-47625"/>
              <a:ext cx="812800" cy="2756958"/>
            </a:xfrm>
            <a:prstGeom prst="rect">
              <a:avLst/>
            </a:prstGeom>
          </p:spPr>
          <p:txBody>
            <a:bodyPr lIns="50800" tIns="50800" rIns="50800" bIns="50800" rtlCol="0" anchor="ctr"/>
            <a:lstStyle/>
            <a:p>
              <a:pPr algn="ctr">
                <a:lnSpc>
                  <a:spcPts val="2659"/>
                </a:lnSpc>
              </a:pPr>
              <a:endParaRPr/>
            </a:p>
          </p:txBody>
        </p:sp>
      </p:grpSp>
      <p:sp>
        <p:nvSpPr>
          <p:cNvPr id="6" name="AutoShape 6"/>
          <p:cNvSpPr/>
          <p:nvPr/>
        </p:nvSpPr>
        <p:spPr>
          <a:xfrm flipH="1">
            <a:off x="1028720" y="2186817"/>
            <a:ext cx="0" cy="0"/>
          </a:xfrm>
          <a:prstGeom prst="line">
            <a:avLst/>
          </a:prstGeom>
          <a:ln w="19050" cap="flat">
            <a:solidFill>
              <a:srgbClr val="000000"/>
            </a:solidFill>
            <a:prstDash val="solid"/>
            <a:headEnd type="none" w="sm" len="sm"/>
            <a:tailEnd type="none" w="sm" len="sm"/>
          </a:ln>
        </p:spPr>
      </p:sp>
      <p:sp>
        <p:nvSpPr>
          <p:cNvPr id="7" name="TextBox 7"/>
          <p:cNvSpPr txBox="1"/>
          <p:nvPr/>
        </p:nvSpPr>
        <p:spPr>
          <a:xfrm>
            <a:off x="380637" y="159703"/>
            <a:ext cx="6715522" cy="1477712"/>
          </a:xfrm>
          <a:prstGeom prst="rect">
            <a:avLst/>
          </a:prstGeom>
        </p:spPr>
        <p:txBody>
          <a:bodyPr lIns="0" tIns="0" rIns="0" bIns="0" rtlCol="0" anchor="t">
            <a:spAutoFit/>
          </a:bodyPr>
          <a:lstStyle/>
          <a:p>
            <a:pPr algn="ctr">
              <a:lnSpc>
                <a:spcPts val="12880"/>
              </a:lnSpc>
            </a:pPr>
            <a:r>
              <a:rPr lang="en-US" sz="7000" b="1" dirty="0">
                <a:solidFill>
                  <a:schemeClr val="tx2"/>
                </a:solidFill>
              </a:rPr>
              <a:t>Advantages</a:t>
            </a:r>
          </a:p>
        </p:txBody>
      </p:sp>
      <p:sp>
        <p:nvSpPr>
          <p:cNvPr id="2" name="Rectangle 1">
            <a:extLst>
              <a:ext uri="{FF2B5EF4-FFF2-40B4-BE49-F238E27FC236}">
                <a16:creationId xmlns:a16="http://schemas.microsoft.com/office/drawing/2014/main" id="{0937D3F1-B417-948E-11A8-04408859034B}"/>
              </a:ext>
            </a:extLst>
          </p:cNvPr>
          <p:cNvSpPr>
            <a:spLocks noChangeArrowheads="1"/>
          </p:cNvSpPr>
          <p:nvPr/>
        </p:nvSpPr>
        <p:spPr bwMode="auto">
          <a:xfrm>
            <a:off x="419826" y="3290499"/>
            <a:ext cx="14249400" cy="4524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a:ln>
                  <a:noFill/>
                </a:ln>
                <a:solidFill>
                  <a:schemeClr val="tx1"/>
                </a:solidFill>
                <a:effectLst/>
              </a:rPr>
              <a:t>• </a:t>
            </a:r>
            <a:r>
              <a:rPr kumimoji="0" lang="en-US" altLang="en-US" sz="3200" b="0" i="0" u="none" strike="noStrike" cap="none" normalizeH="0" baseline="0" dirty="0">
                <a:ln>
                  <a:noFill/>
                </a:ln>
                <a:solidFill>
                  <a:schemeClr val="tx1"/>
                </a:solidFill>
                <a:effectLst/>
              </a:rPr>
              <a:t>Effective in high-dimensional spaces: SVMs perform well even with larger features than observations.</a:t>
            </a:r>
            <a:br>
              <a:rPr kumimoji="0" lang="en-US" altLang="en-US" sz="3200" b="0" i="0" u="none" strike="noStrike" cap="none" normalizeH="0" baseline="0" dirty="0">
                <a:ln>
                  <a:noFill/>
                </a:ln>
                <a:solidFill>
                  <a:schemeClr val="tx1"/>
                </a:solidFill>
                <a:effectLst/>
              </a:rPr>
            </a:br>
            <a:r>
              <a:rPr kumimoji="0" lang="en-US" altLang="en-US" sz="3200" b="0" i="0" u="none" strike="noStrike" cap="none" normalizeH="0" baseline="0" dirty="0">
                <a:ln>
                  <a:noFill/>
                </a:ln>
                <a:solidFill>
                  <a:schemeClr val="tx1"/>
                </a:solidFill>
                <a:effectLst/>
              </a:rPr>
              <a:t>• Resistant to overfitting: SVMs use the margin maximization principle to generalize well to unseen data.</a:t>
            </a:r>
            <a:br>
              <a:rPr kumimoji="0" lang="en-US" altLang="en-US" sz="3200" b="0" i="0" u="none" strike="noStrike" cap="none" normalizeH="0" baseline="0" dirty="0">
                <a:ln>
                  <a:noFill/>
                </a:ln>
                <a:solidFill>
                  <a:schemeClr val="tx1"/>
                </a:solidFill>
                <a:effectLst/>
              </a:rPr>
            </a:br>
            <a:r>
              <a:rPr kumimoji="0" lang="en-US" altLang="en-US" sz="3200" b="0" i="0" u="none" strike="noStrike" cap="none" normalizeH="0" baseline="0" dirty="0">
                <a:ln>
                  <a:noFill/>
                </a:ln>
                <a:solidFill>
                  <a:schemeClr val="tx1"/>
                </a:solidFill>
                <a:effectLst/>
              </a:rPr>
              <a:t>• Versatile: SVMs can be applied to both classification and regression problems, supporting different kernel functions.</a:t>
            </a:r>
            <a:br>
              <a:rPr kumimoji="0" lang="en-US" altLang="en-US" sz="3200" b="0" i="0" u="none" strike="noStrike" cap="none" normalizeH="0" baseline="0" dirty="0">
                <a:ln>
                  <a:noFill/>
                </a:ln>
                <a:solidFill>
                  <a:schemeClr val="tx1"/>
                </a:solidFill>
                <a:effectLst/>
              </a:rPr>
            </a:br>
            <a:r>
              <a:rPr kumimoji="0" lang="en-US" altLang="en-US" sz="3200" b="0" i="0" u="none" strike="noStrike" cap="none" normalizeH="0" baseline="0" dirty="0">
                <a:ln>
                  <a:noFill/>
                </a:ln>
                <a:solidFill>
                  <a:schemeClr val="tx1"/>
                </a:solidFill>
                <a:effectLst/>
              </a:rPr>
              <a:t>• Effective in limited data cases: SVMs work well even with small training data sets.</a:t>
            </a:r>
            <a:br>
              <a:rPr kumimoji="0" lang="en-US" altLang="en-US" sz="3200" b="0" i="0" u="none" strike="noStrike" cap="none" normalizeH="0" baseline="0" dirty="0">
                <a:ln>
                  <a:noFill/>
                </a:ln>
                <a:solidFill>
                  <a:schemeClr val="tx1"/>
                </a:solidFill>
                <a:effectLst/>
              </a:rPr>
            </a:br>
            <a:r>
              <a:rPr kumimoji="0" lang="en-US" altLang="en-US" sz="3200" b="0" i="0" u="none" strike="noStrike" cap="none" normalizeH="0" baseline="0" dirty="0">
                <a:ln>
                  <a:noFill/>
                </a:ln>
                <a:solidFill>
                  <a:schemeClr val="tx1"/>
                </a:solidFill>
                <a:effectLst/>
              </a:rPr>
              <a:t>• Ability to handle nonlinear data: SVMs use kernel functions to transform input into a higher-dimensional feature space, enabling linear decision boundaries.</a:t>
            </a:r>
          </a:p>
        </p:txBody>
      </p:sp>
      <p:sp>
        <p:nvSpPr>
          <p:cNvPr id="10" name="TextBox 9">
            <a:extLst>
              <a:ext uri="{FF2B5EF4-FFF2-40B4-BE49-F238E27FC236}">
                <a16:creationId xmlns:a16="http://schemas.microsoft.com/office/drawing/2014/main" id="{6D9F8DCA-AD3A-FE81-47E0-E7AF66C701F0}"/>
              </a:ext>
            </a:extLst>
          </p:cNvPr>
          <p:cNvSpPr txBox="1"/>
          <p:nvPr/>
        </p:nvSpPr>
        <p:spPr>
          <a:xfrm>
            <a:off x="419826" y="1925348"/>
            <a:ext cx="13030200" cy="1077218"/>
          </a:xfrm>
          <a:prstGeom prst="rect">
            <a:avLst/>
          </a:prstGeom>
          <a:noFill/>
        </p:spPr>
        <p:txBody>
          <a:bodyPr wrap="square">
            <a:spAutoFit/>
          </a:bodyPr>
          <a:lstStyle/>
          <a:p>
            <a:r>
              <a:rPr lang="en-US" sz="3200" b="0" i="0" dirty="0">
                <a:effectLst/>
                <a:highlight>
                  <a:srgbClr val="FFFFFF"/>
                </a:highlight>
              </a:rPr>
              <a:t>SVMs are powerful machine learning algorithms that have the following advantages</a:t>
            </a:r>
            <a:r>
              <a:rPr lang="en-US" sz="2800" b="0" i="0" dirty="0">
                <a:effectLst/>
                <a:highlight>
                  <a:srgbClr val="FFFFFF"/>
                </a:highlight>
              </a:rPr>
              <a:t>:</a:t>
            </a:r>
            <a:endParaRPr lang="en-IN" sz="2800"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15201900" y="0"/>
            <a:ext cx="3086100" cy="10287000"/>
            <a:chOff x="0" y="0"/>
            <a:chExt cx="812800" cy="2709333"/>
          </a:xfrm>
        </p:grpSpPr>
        <p:sp>
          <p:nvSpPr>
            <p:cNvPr id="4" name="Freeform 4"/>
            <p:cNvSpPr/>
            <p:nvPr/>
          </p:nvSpPr>
          <p:spPr>
            <a:xfrm>
              <a:off x="0" y="0"/>
              <a:ext cx="812800" cy="2709333"/>
            </a:xfrm>
            <a:custGeom>
              <a:avLst/>
              <a:gdLst/>
              <a:ahLst/>
              <a:cxnLst/>
              <a:rect l="l" t="t" r="r" b="b"/>
              <a:pathLst>
                <a:path w="812800" h="2709333">
                  <a:moveTo>
                    <a:pt x="0" y="0"/>
                  </a:moveTo>
                  <a:lnTo>
                    <a:pt x="812800" y="0"/>
                  </a:lnTo>
                  <a:lnTo>
                    <a:pt x="812800" y="2709333"/>
                  </a:lnTo>
                  <a:lnTo>
                    <a:pt x="0" y="2709333"/>
                  </a:lnTo>
                  <a:close/>
                </a:path>
              </a:pathLst>
            </a:custGeom>
            <a:solidFill>
              <a:srgbClr val="593C8F"/>
            </a:solidFill>
          </p:spPr>
        </p:sp>
        <p:sp>
          <p:nvSpPr>
            <p:cNvPr id="5" name="TextBox 5"/>
            <p:cNvSpPr txBox="1"/>
            <p:nvPr/>
          </p:nvSpPr>
          <p:spPr>
            <a:xfrm>
              <a:off x="0" y="-47625"/>
              <a:ext cx="812800" cy="2756958"/>
            </a:xfrm>
            <a:prstGeom prst="rect">
              <a:avLst/>
            </a:prstGeom>
          </p:spPr>
          <p:txBody>
            <a:bodyPr lIns="50800" tIns="50800" rIns="50800" bIns="50800" rtlCol="0" anchor="ctr"/>
            <a:lstStyle/>
            <a:p>
              <a:pPr algn="ctr">
                <a:lnSpc>
                  <a:spcPts val="2659"/>
                </a:lnSpc>
              </a:pPr>
              <a:endParaRPr/>
            </a:p>
          </p:txBody>
        </p:sp>
      </p:grpSp>
      <p:sp>
        <p:nvSpPr>
          <p:cNvPr id="6" name="AutoShape 6"/>
          <p:cNvSpPr/>
          <p:nvPr/>
        </p:nvSpPr>
        <p:spPr>
          <a:xfrm flipH="1">
            <a:off x="1028720" y="2186817"/>
            <a:ext cx="0" cy="0"/>
          </a:xfrm>
          <a:prstGeom prst="line">
            <a:avLst/>
          </a:prstGeom>
          <a:ln w="19050" cap="flat">
            <a:solidFill>
              <a:srgbClr val="000000"/>
            </a:solidFill>
            <a:prstDash val="solid"/>
            <a:headEnd type="none" w="sm" len="sm"/>
            <a:tailEnd type="none" w="sm" len="sm"/>
          </a:ln>
        </p:spPr>
      </p:sp>
      <p:sp>
        <p:nvSpPr>
          <p:cNvPr id="7" name="TextBox 7"/>
          <p:cNvSpPr txBox="1"/>
          <p:nvPr/>
        </p:nvSpPr>
        <p:spPr>
          <a:xfrm>
            <a:off x="1447800" y="0"/>
            <a:ext cx="5941368" cy="1285352"/>
          </a:xfrm>
          <a:prstGeom prst="rect">
            <a:avLst/>
          </a:prstGeom>
        </p:spPr>
        <p:txBody>
          <a:bodyPr wrap="square" lIns="0" tIns="0" rIns="0" bIns="0" rtlCol="0" anchor="t">
            <a:spAutoFit/>
          </a:bodyPr>
          <a:lstStyle/>
          <a:p>
            <a:pPr algn="ctr">
              <a:lnSpc>
                <a:spcPts val="10920"/>
              </a:lnSpc>
            </a:pPr>
            <a:r>
              <a:rPr lang="en-US" sz="7000" b="1" dirty="0">
                <a:solidFill>
                  <a:schemeClr val="tx2"/>
                </a:solidFill>
              </a:rPr>
              <a:t>Disadvantages</a:t>
            </a:r>
          </a:p>
        </p:txBody>
      </p:sp>
      <p:sp>
        <p:nvSpPr>
          <p:cNvPr id="8" name="TextBox 8"/>
          <p:cNvSpPr txBox="1"/>
          <p:nvPr/>
        </p:nvSpPr>
        <p:spPr>
          <a:xfrm>
            <a:off x="1297632" y="1677246"/>
            <a:ext cx="2997002" cy="887095"/>
          </a:xfrm>
          <a:prstGeom prst="rect">
            <a:avLst/>
          </a:prstGeom>
        </p:spPr>
        <p:txBody>
          <a:bodyPr lIns="0" tIns="0" rIns="0" bIns="0" rtlCol="0" anchor="t">
            <a:spAutoFit/>
          </a:bodyPr>
          <a:lstStyle/>
          <a:p>
            <a:pPr algn="ctr">
              <a:lnSpc>
                <a:spcPts val="7279"/>
              </a:lnSpc>
            </a:pPr>
            <a:endParaRPr/>
          </a:p>
        </p:txBody>
      </p:sp>
      <p:sp>
        <p:nvSpPr>
          <p:cNvPr id="2" name="Rectangle 1">
            <a:extLst>
              <a:ext uri="{FF2B5EF4-FFF2-40B4-BE49-F238E27FC236}">
                <a16:creationId xmlns:a16="http://schemas.microsoft.com/office/drawing/2014/main" id="{1F7BE733-9D1B-661B-9F71-02C4CBC6A7A8}"/>
              </a:ext>
            </a:extLst>
          </p:cNvPr>
          <p:cNvSpPr>
            <a:spLocks noChangeArrowheads="1"/>
          </p:cNvSpPr>
          <p:nvPr/>
        </p:nvSpPr>
        <p:spPr bwMode="auto">
          <a:xfrm>
            <a:off x="457200" y="1504278"/>
            <a:ext cx="14935200" cy="79406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000" b="1" i="0" u="none" strike="noStrike" cap="none" normalizeH="0" baseline="0" dirty="0">
                <a:ln>
                  <a:noFill/>
                </a:ln>
                <a:solidFill>
                  <a:schemeClr val="tx1"/>
                </a:solidFill>
                <a:effectLst/>
              </a:rPr>
              <a:t>Computational Intensity:</a:t>
            </a:r>
            <a:r>
              <a:rPr kumimoji="0" lang="en-US" altLang="en-US" sz="3000" b="0" i="0" u="none" strike="noStrike" cap="none" normalizeH="0" baseline="0" dirty="0">
                <a:ln>
                  <a:noFill/>
                </a:ln>
                <a:solidFill>
                  <a:schemeClr val="tx1"/>
                </a:solidFill>
                <a:effectLst/>
              </a:rPr>
              <a:t/>
            </a:r>
            <a:br>
              <a:rPr kumimoji="0" lang="en-US" altLang="en-US" sz="3000" b="0" i="0" u="none" strike="noStrike" cap="none" normalizeH="0" baseline="0" dirty="0">
                <a:ln>
                  <a:noFill/>
                </a:ln>
                <a:solidFill>
                  <a:schemeClr val="tx1"/>
                </a:solidFill>
                <a:effectLst/>
              </a:rPr>
            </a:br>
            <a:r>
              <a:rPr kumimoji="0" lang="en-US" altLang="en-US" sz="3000" b="0" i="0" u="none" strike="noStrike" cap="none" normalizeH="0" baseline="0" dirty="0">
                <a:ln>
                  <a:noFill/>
                </a:ln>
                <a:solidFill>
                  <a:schemeClr val="tx1"/>
                </a:solidFill>
                <a:effectLst/>
              </a:rPr>
              <a:t>• SVMs can be computationally expensive, especially with large data sets.</a:t>
            </a:r>
            <a:br>
              <a:rPr kumimoji="0" lang="en-US" altLang="en-US" sz="3000" b="0" i="0" u="none" strike="noStrike" cap="none" normalizeH="0" baseline="0" dirty="0">
                <a:ln>
                  <a:noFill/>
                </a:ln>
                <a:solidFill>
                  <a:schemeClr val="tx1"/>
                </a:solidFill>
                <a:effectLst/>
              </a:rPr>
            </a:br>
            <a:r>
              <a:rPr kumimoji="0" lang="en-US" altLang="en-US" sz="3000" b="0" i="0" u="none" strike="noStrike" cap="none" normalizeH="0" baseline="0" dirty="0">
                <a:ln>
                  <a:noFill/>
                </a:ln>
                <a:solidFill>
                  <a:schemeClr val="tx1"/>
                </a:solidFill>
                <a:effectLst/>
              </a:rPr>
              <a:t>• Training time and memory requirements increase with the number of training samples.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000" b="0" i="0" u="none" strike="noStrike" cap="none" normalizeH="0" baseline="0" dirty="0">
                <a:ln>
                  <a:noFill/>
                </a:ln>
                <a:solidFill>
                  <a:schemeClr val="tx1"/>
                </a:solidFill>
                <a:effectLst/>
              </a:rPr>
              <a:t/>
            </a:r>
            <a:br>
              <a:rPr kumimoji="0" lang="en-US" altLang="en-US" sz="3000" b="0" i="0" u="none" strike="noStrike" cap="none" normalizeH="0" baseline="0" dirty="0">
                <a:ln>
                  <a:noFill/>
                </a:ln>
                <a:solidFill>
                  <a:schemeClr val="tx1"/>
                </a:solidFill>
                <a:effectLst/>
              </a:rPr>
            </a:br>
            <a:r>
              <a:rPr kumimoji="0" lang="en-US" altLang="en-US" sz="3000" b="1" i="0" u="none" strike="noStrike" cap="none" normalizeH="0" baseline="0" dirty="0">
                <a:ln>
                  <a:noFill/>
                </a:ln>
                <a:solidFill>
                  <a:schemeClr val="tx1"/>
                </a:solidFill>
                <a:effectLst/>
              </a:rPr>
              <a:t>Sensitive Parameter Tuning:</a:t>
            </a:r>
            <a:r>
              <a:rPr kumimoji="0" lang="en-US" altLang="en-US" sz="3000" b="0" i="0" u="none" strike="noStrike" cap="none" normalizeH="0" baseline="0" dirty="0">
                <a:ln>
                  <a:noFill/>
                </a:ln>
                <a:solidFill>
                  <a:schemeClr val="tx1"/>
                </a:solidFill>
                <a:effectLst/>
              </a:rPr>
              <a:t/>
            </a:r>
            <a:br>
              <a:rPr kumimoji="0" lang="en-US" altLang="en-US" sz="3000" b="0" i="0" u="none" strike="noStrike" cap="none" normalizeH="0" baseline="0" dirty="0">
                <a:ln>
                  <a:noFill/>
                </a:ln>
                <a:solidFill>
                  <a:schemeClr val="tx1"/>
                </a:solidFill>
                <a:effectLst/>
              </a:rPr>
            </a:br>
            <a:r>
              <a:rPr kumimoji="0" lang="en-US" altLang="en-US" sz="3000" b="0" i="0" u="none" strike="noStrike" cap="none" normalizeH="0" baseline="0" dirty="0">
                <a:ln>
                  <a:noFill/>
                </a:ln>
                <a:solidFill>
                  <a:schemeClr val="tx1"/>
                </a:solidFill>
                <a:effectLst/>
              </a:rPr>
              <a:t>• SVM performance can be sensitive to parameter settings like regularization parameter and kernel function choice.</a:t>
            </a:r>
            <a:endParaRPr lang="en-US" altLang="en-US" sz="3000" dirty="0"/>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000" b="0" i="0" u="none" strike="noStrike" cap="none" normalizeH="0" baseline="0" dirty="0">
                <a:ln>
                  <a:noFill/>
                </a:ln>
                <a:solidFill>
                  <a:schemeClr val="tx1"/>
                </a:solidFill>
                <a:effectLst/>
              </a:rPr>
              <a:t/>
            </a:r>
            <a:br>
              <a:rPr kumimoji="0" lang="en-US" altLang="en-US" sz="3000" b="0" i="0" u="none" strike="noStrike" cap="none" normalizeH="0" baseline="0" dirty="0">
                <a:ln>
                  <a:noFill/>
                </a:ln>
                <a:solidFill>
                  <a:schemeClr val="tx1"/>
                </a:solidFill>
                <a:effectLst/>
              </a:rPr>
            </a:br>
            <a:r>
              <a:rPr kumimoji="0" lang="en-US" altLang="en-US" sz="3000" b="1" i="0" u="none" strike="noStrike" cap="none" normalizeH="0" baseline="0" dirty="0">
                <a:ln>
                  <a:noFill/>
                </a:ln>
                <a:solidFill>
                  <a:schemeClr val="tx1"/>
                </a:solidFill>
                <a:effectLst/>
              </a:rPr>
              <a:t>Lack of Probabilistic Outputs:</a:t>
            </a:r>
            <a:r>
              <a:rPr kumimoji="0" lang="en-US" altLang="en-US" sz="3000" b="0" i="0" u="none" strike="noStrike" cap="none" normalizeH="0" baseline="0" dirty="0">
                <a:ln>
                  <a:noFill/>
                </a:ln>
                <a:solidFill>
                  <a:schemeClr val="tx1"/>
                </a:solidFill>
                <a:effectLst/>
              </a:rPr>
              <a:t/>
            </a:r>
            <a:br>
              <a:rPr kumimoji="0" lang="en-US" altLang="en-US" sz="3000" b="0" i="0" u="none" strike="noStrike" cap="none" normalizeH="0" baseline="0" dirty="0">
                <a:ln>
                  <a:noFill/>
                </a:ln>
                <a:solidFill>
                  <a:schemeClr val="tx1"/>
                </a:solidFill>
                <a:effectLst/>
              </a:rPr>
            </a:br>
            <a:r>
              <a:rPr kumimoji="0" lang="en-US" altLang="en-US" sz="3000" b="0" i="0" u="none" strike="noStrike" cap="none" normalizeH="0" baseline="0" dirty="0">
                <a:ln>
                  <a:noFill/>
                </a:ln>
                <a:solidFill>
                  <a:schemeClr val="tx1"/>
                </a:solidFill>
                <a:effectLst/>
              </a:rPr>
              <a:t>• SVMs provide binary classification outputs but do not directly estimate class probabilities.</a:t>
            </a:r>
            <a:br>
              <a:rPr kumimoji="0" lang="en-US" altLang="en-US" sz="3000" b="0" i="0" u="none" strike="noStrike" cap="none" normalizeH="0" baseline="0" dirty="0">
                <a:ln>
                  <a:noFill/>
                </a:ln>
                <a:solidFill>
                  <a:schemeClr val="tx1"/>
                </a:solidFill>
                <a:effectLst/>
              </a:rPr>
            </a:br>
            <a:r>
              <a:rPr kumimoji="0" lang="en-US" altLang="en-US" sz="3000" b="0" i="0" u="none" strike="noStrike" cap="none" normalizeH="0" baseline="0" dirty="0">
                <a:ln>
                  <a:noFill/>
                </a:ln>
                <a:solidFill>
                  <a:schemeClr val="tx1"/>
                </a:solidFill>
                <a:effectLst/>
              </a:rPr>
              <a:t/>
            </a:r>
            <a:br>
              <a:rPr kumimoji="0" lang="en-US" altLang="en-US" sz="3000" b="0" i="0" u="none" strike="noStrike" cap="none" normalizeH="0" baseline="0" dirty="0">
                <a:ln>
                  <a:noFill/>
                </a:ln>
                <a:solidFill>
                  <a:schemeClr val="tx1"/>
                </a:solidFill>
                <a:effectLst/>
              </a:rPr>
            </a:br>
            <a:r>
              <a:rPr kumimoji="0" lang="en-US" altLang="en-US" sz="3000" b="1" i="0" u="none" strike="noStrike" cap="none" normalizeH="0" baseline="0" dirty="0">
                <a:ln>
                  <a:noFill/>
                </a:ln>
                <a:solidFill>
                  <a:schemeClr val="tx1"/>
                </a:solidFill>
                <a:effectLst/>
              </a:rPr>
              <a:t>Difficulty in Interpreting Complex Models:</a:t>
            </a:r>
            <a:br>
              <a:rPr kumimoji="0" lang="en-US" altLang="en-US" sz="3000" b="1" i="0" u="none" strike="noStrike" cap="none" normalizeH="0" baseline="0" dirty="0">
                <a:ln>
                  <a:noFill/>
                </a:ln>
                <a:solidFill>
                  <a:schemeClr val="tx1"/>
                </a:solidFill>
                <a:effectLst/>
              </a:rPr>
            </a:br>
            <a:r>
              <a:rPr kumimoji="0" lang="en-US" altLang="en-US" sz="3000" b="0" i="0" u="none" strike="noStrike" cap="none" normalizeH="0" baseline="0" dirty="0">
                <a:ln>
                  <a:noFill/>
                </a:ln>
                <a:solidFill>
                  <a:schemeClr val="tx1"/>
                </a:solidFill>
                <a:effectLst/>
              </a:rPr>
              <a:t>• SVMs create complex decision boundaries, making it difficult to interpret and understand data patterns.</a:t>
            </a:r>
            <a:br>
              <a:rPr kumimoji="0" lang="en-US" altLang="en-US" sz="3000" b="0" i="0" u="none" strike="noStrike" cap="none" normalizeH="0" baseline="0" dirty="0">
                <a:ln>
                  <a:noFill/>
                </a:ln>
                <a:solidFill>
                  <a:schemeClr val="tx1"/>
                </a:solidFill>
                <a:effectLst/>
              </a:rPr>
            </a:br>
            <a:r>
              <a:rPr kumimoji="0" lang="en-US" altLang="en-US" sz="3000" b="0" i="0" u="none" strike="noStrike" cap="none" normalizeH="0" baseline="0" dirty="0">
                <a:ln>
                  <a:noFill/>
                </a:ln>
                <a:solidFill>
                  <a:schemeClr val="tx1"/>
                </a:solidFill>
                <a:effectLst/>
              </a:rPr>
              <a:t/>
            </a:r>
            <a:br>
              <a:rPr kumimoji="0" lang="en-US" altLang="en-US" sz="3000" b="0" i="0" u="none" strike="noStrike" cap="none" normalizeH="0" baseline="0" dirty="0">
                <a:ln>
                  <a:noFill/>
                </a:ln>
                <a:solidFill>
                  <a:schemeClr val="tx1"/>
                </a:solidFill>
                <a:effectLst/>
              </a:rPr>
            </a:br>
            <a:r>
              <a:rPr kumimoji="0" lang="en-US" altLang="en-US" sz="3000" b="1" i="0" u="none" strike="noStrike" cap="none" normalizeH="0" baseline="0" dirty="0">
                <a:ln>
                  <a:noFill/>
                </a:ln>
                <a:solidFill>
                  <a:schemeClr val="tx1"/>
                </a:solidFill>
                <a:effectLst/>
              </a:rPr>
              <a:t>Scalability Issues:</a:t>
            </a:r>
            <a:r>
              <a:rPr kumimoji="0" lang="en-US" altLang="en-US" sz="3000" b="0" i="0" u="none" strike="noStrike" cap="none" normalizeH="0" baseline="0" dirty="0">
                <a:ln>
                  <a:noFill/>
                </a:ln>
                <a:solidFill>
                  <a:schemeClr val="tx1"/>
                </a:solidFill>
                <a:effectLst/>
              </a:rPr>
              <a:t/>
            </a:r>
            <a:br>
              <a:rPr kumimoji="0" lang="en-US" altLang="en-US" sz="3000" b="0" i="0" u="none" strike="noStrike" cap="none" normalizeH="0" baseline="0" dirty="0">
                <a:ln>
                  <a:noFill/>
                </a:ln>
                <a:solidFill>
                  <a:schemeClr val="tx1"/>
                </a:solidFill>
                <a:effectLst/>
              </a:rPr>
            </a:br>
            <a:r>
              <a:rPr kumimoji="0" lang="en-US" altLang="en-US" sz="3000" b="0" i="0" u="none" strike="noStrike" cap="none" normalizeH="0" baseline="0" dirty="0">
                <a:ln>
                  <a:noFill/>
                </a:ln>
                <a:solidFill>
                  <a:schemeClr val="tx1"/>
                </a:solidFill>
                <a:effectLst/>
              </a:rPr>
              <a:t>• SVMs may face scalability issues when applied to large data sets.</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
            <a:extLst>
              <a:ext uri="{FF2B5EF4-FFF2-40B4-BE49-F238E27FC236}">
                <a16:creationId xmlns:a16="http://schemas.microsoft.com/office/drawing/2014/main" id="{1F71D1A1-14A0-42E5-6E69-AA2D231D7664}"/>
              </a:ext>
            </a:extLst>
          </p:cNvPr>
          <p:cNvGrpSpPr/>
          <p:nvPr/>
        </p:nvGrpSpPr>
        <p:grpSpPr>
          <a:xfrm>
            <a:off x="15201900" y="0"/>
            <a:ext cx="3086100" cy="10287000"/>
            <a:chOff x="0" y="0"/>
            <a:chExt cx="812800" cy="2709333"/>
          </a:xfrm>
        </p:grpSpPr>
        <p:sp>
          <p:nvSpPr>
            <p:cNvPr id="3" name="Freeform 4">
              <a:extLst>
                <a:ext uri="{FF2B5EF4-FFF2-40B4-BE49-F238E27FC236}">
                  <a16:creationId xmlns:a16="http://schemas.microsoft.com/office/drawing/2014/main" id="{D70C0452-B708-5E67-7F42-3A2222D5D52E}"/>
                </a:ext>
              </a:extLst>
            </p:cNvPr>
            <p:cNvSpPr/>
            <p:nvPr/>
          </p:nvSpPr>
          <p:spPr>
            <a:xfrm>
              <a:off x="0" y="0"/>
              <a:ext cx="812800" cy="2709333"/>
            </a:xfrm>
            <a:custGeom>
              <a:avLst/>
              <a:gdLst/>
              <a:ahLst/>
              <a:cxnLst/>
              <a:rect l="l" t="t" r="r" b="b"/>
              <a:pathLst>
                <a:path w="812800" h="2709333">
                  <a:moveTo>
                    <a:pt x="0" y="0"/>
                  </a:moveTo>
                  <a:lnTo>
                    <a:pt x="812800" y="0"/>
                  </a:lnTo>
                  <a:lnTo>
                    <a:pt x="812800" y="2709333"/>
                  </a:lnTo>
                  <a:lnTo>
                    <a:pt x="0" y="2709333"/>
                  </a:lnTo>
                  <a:close/>
                </a:path>
              </a:pathLst>
            </a:custGeom>
            <a:solidFill>
              <a:srgbClr val="593C8F"/>
            </a:solidFill>
          </p:spPr>
        </p:sp>
        <p:sp>
          <p:nvSpPr>
            <p:cNvPr id="4" name="TextBox 5">
              <a:extLst>
                <a:ext uri="{FF2B5EF4-FFF2-40B4-BE49-F238E27FC236}">
                  <a16:creationId xmlns:a16="http://schemas.microsoft.com/office/drawing/2014/main" id="{FBC0806F-C42E-18C4-66C6-8E3F4BAEEFDF}"/>
                </a:ext>
              </a:extLst>
            </p:cNvPr>
            <p:cNvSpPr txBox="1"/>
            <p:nvPr/>
          </p:nvSpPr>
          <p:spPr>
            <a:xfrm>
              <a:off x="0" y="-47625"/>
              <a:ext cx="812800" cy="2756958"/>
            </a:xfrm>
            <a:prstGeom prst="rect">
              <a:avLst/>
            </a:prstGeom>
          </p:spPr>
          <p:txBody>
            <a:bodyPr lIns="50800" tIns="50800" rIns="50800" bIns="50800" rtlCol="0" anchor="ctr"/>
            <a:lstStyle/>
            <a:p>
              <a:pPr algn="ctr">
                <a:lnSpc>
                  <a:spcPts val="2659"/>
                </a:lnSpc>
              </a:pPr>
              <a:endParaRPr/>
            </a:p>
          </p:txBody>
        </p:sp>
      </p:grpSp>
      <p:sp>
        <p:nvSpPr>
          <p:cNvPr id="5" name="TextBox 4">
            <a:extLst>
              <a:ext uri="{FF2B5EF4-FFF2-40B4-BE49-F238E27FC236}">
                <a16:creationId xmlns:a16="http://schemas.microsoft.com/office/drawing/2014/main" id="{F1E17B93-8C8E-57E8-6F8E-D0A850A3C8F8}"/>
              </a:ext>
            </a:extLst>
          </p:cNvPr>
          <p:cNvSpPr txBox="1"/>
          <p:nvPr/>
        </p:nvSpPr>
        <p:spPr>
          <a:xfrm>
            <a:off x="5562600" y="4533900"/>
            <a:ext cx="184731" cy="1477328"/>
          </a:xfrm>
          <a:prstGeom prst="rect">
            <a:avLst/>
          </a:prstGeom>
          <a:noFill/>
        </p:spPr>
        <p:txBody>
          <a:bodyPr wrap="none" rtlCol="0">
            <a:spAutoFit/>
          </a:bodyPr>
          <a:lstStyle/>
          <a:p>
            <a:endParaRPr lang="en-IN" sz="9000" dirty="0"/>
          </a:p>
        </p:txBody>
      </p:sp>
      <p:sp>
        <p:nvSpPr>
          <p:cNvPr id="7" name="TextBox 6">
            <a:extLst>
              <a:ext uri="{FF2B5EF4-FFF2-40B4-BE49-F238E27FC236}">
                <a16:creationId xmlns:a16="http://schemas.microsoft.com/office/drawing/2014/main" id="{4772717D-5C5A-5BD2-4EA5-9E334D025BDA}"/>
              </a:ext>
            </a:extLst>
          </p:cNvPr>
          <p:cNvSpPr txBox="1"/>
          <p:nvPr/>
        </p:nvSpPr>
        <p:spPr>
          <a:xfrm>
            <a:off x="3429000" y="3238500"/>
            <a:ext cx="10287000" cy="1477328"/>
          </a:xfrm>
          <a:prstGeom prst="rect">
            <a:avLst/>
          </a:prstGeom>
          <a:noFill/>
        </p:spPr>
        <p:txBody>
          <a:bodyPr wrap="square">
            <a:spAutoFit/>
          </a:bodyPr>
          <a:lstStyle/>
          <a:p>
            <a:r>
              <a:rPr lang="en-IN" sz="9000" b="1" dirty="0">
                <a:solidFill>
                  <a:schemeClr val="tx2"/>
                </a:solidFill>
              </a:rPr>
              <a:t>THANK YOU</a:t>
            </a:r>
          </a:p>
        </p:txBody>
      </p:sp>
    </p:spTree>
    <p:extLst>
      <p:ext uri="{BB962C8B-B14F-4D97-AF65-F5344CB8AC3E}">
        <p14:creationId xmlns:p14="http://schemas.microsoft.com/office/powerpoint/2010/main" val="3053293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15925800" y="0"/>
            <a:ext cx="2362200" cy="10287000"/>
            <a:chOff x="0" y="0"/>
            <a:chExt cx="812800" cy="2709333"/>
          </a:xfrm>
        </p:grpSpPr>
        <p:sp>
          <p:nvSpPr>
            <p:cNvPr id="4" name="Freeform 4"/>
            <p:cNvSpPr/>
            <p:nvPr/>
          </p:nvSpPr>
          <p:spPr>
            <a:xfrm>
              <a:off x="0" y="0"/>
              <a:ext cx="812800" cy="2709333"/>
            </a:xfrm>
            <a:custGeom>
              <a:avLst/>
              <a:gdLst/>
              <a:ahLst/>
              <a:cxnLst/>
              <a:rect l="l" t="t" r="r" b="b"/>
              <a:pathLst>
                <a:path w="812800" h="2709333">
                  <a:moveTo>
                    <a:pt x="0" y="0"/>
                  </a:moveTo>
                  <a:lnTo>
                    <a:pt x="812800" y="0"/>
                  </a:lnTo>
                  <a:lnTo>
                    <a:pt x="812800" y="2709333"/>
                  </a:lnTo>
                  <a:lnTo>
                    <a:pt x="0" y="2709333"/>
                  </a:lnTo>
                  <a:close/>
                </a:path>
              </a:pathLst>
            </a:custGeom>
            <a:solidFill>
              <a:srgbClr val="593C8F"/>
            </a:solidFill>
          </p:spPr>
        </p:sp>
        <p:sp>
          <p:nvSpPr>
            <p:cNvPr id="5" name="TextBox 5"/>
            <p:cNvSpPr txBox="1"/>
            <p:nvPr/>
          </p:nvSpPr>
          <p:spPr>
            <a:xfrm>
              <a:off x="0" y="-47625"/>
              <a:ext cx="812800" cy="2756958"/>
            </a:xfrm>
            <a:prstGeom prst="rect">
              <a:avLst/>
            </a:prstGeom>
          </p:spPr>
          <p:txBody>
            <a:bodyPr lIns="50800" tIns="50800" rIns="50800" bIns="50800" rtlCol="0" anchor="ctr"/>
            <a:lstStyle/>
            <a:p>
              <a:pPr algn="ctr">
                <a:lnSpc>
                  <a:spcPts val="2659"/>
                </a:lnSpc>
              </a:pPr>
              <a:endParaRPr/>
            </a:p>
          </p:txBody>
        </p:sp>
      </p:grpSp>
      <p:sp>
        <p:nvSpPr>
          <p:cNvPr id="6" name="AutoShape 6"/>
          <p:cNvSpPr/>
          <p:nvPr/>
        </p:nvSpPr>
        <p:spPr>
          <a:xfrm flipH="1">
            <a:off x="1028720" y="2186817"/>
            <a:ext cx="0" cy="0"/>
          </a:xfrm>
          <a:prstGeom prst="line">
            <a:avLst/>
          </a:prstGeom>
          <a:ln w="19050" cap="flat">
            <a:solidFill>
              <a:srgbClr val="000000"/>
            </a:solidFill>
            <a:prstDash val="solid"/>
            <a:headEnd type="none" w="sm" len="sm"/>
            <a:tailEnd type="none" w="sm" len="sm"/>
          </a:ln>
        </p:spPr>
      </p:sp>
      <p:sp>
        <p:nvSpPr>
          <p:cNvPr id="8" name="TextBox 8"/>
          <p:cNvSpPr txBox="1"/>
          <p:nvPr/>
        </p:nvSpPr>
        <p:spPr>
          <a:xfrm>
            <a:off x="1846367" y="117509"/>
            <a:ext cx="10985743" cy="1330492"/>
          </a:xfrm>
          <a:prstGeom prst="rect">
            <a:avLst/>
          </a:prstGeom>
        </p:spPr>
        <p:txBody>
          <a:bodyPr lIns="0" tIns="0" rIns="0" bIns="0" rtlCol="0" anchor="t">
            <a:spAutoFit/>
          </a:bodyPr>
          <a:lstStyle/>
          <a:p>
            <a:pPr algn="ctr">
              <a:lnSpc>
                <a:spcPts val="8679"/>
              </a:lnSpc>
            </a:pPr>
            <a:r>
              <a:rPr lang="en-US" sz="6199" dirty="0" err="1">
                <a:solidFill>
                  <a:schemeClr val="tx2"/>
                </a:solidFill>
                <a:latin typeface="Canva Sans Bold"/>
              </a:rPr>
              <a:t>Vapnik-Chervonenkis</a:t>
            </a:r>
            <a:r>
              <a:rPr lang="en-US" sz="6199" dirty="0">
                <a:solidFill>
                  <a:schemeClr val="tx2"/>
                </a:solidFill>
                <a:latin typeface="Canva Sans Bold"/>
              </a:rPr>
              <a:t> theory</a:t>
            </a:r>
          </a:p>
          <a:p>
            <a:pPr algn="ctr">
              <a:lnSpc>
                <a:spcPts val="140"/>
              </a:lnSpc>
            </a:pPr>
            <a:endParaRPr lang="en-US" sz="6199" dirty="0">
              <a:solidFill>
                <a:srgbClr val="000000"/>
              </a:solidFill>
              <a:latin typeface="Canva Sans Bold"/>
            </a:endParaRPr>
          </a:p>
        </p:txBody>
      </p:sp>
      <p:sp>
        <p:nvSpPr>
          <p:cNvPr id="9" name="TextBox 9"/>
          <p:cNvSpPr txBox="1"/>
          <p:nvPr/>
        </p:nvSpPr>
        <p:spPr>
          <a:xfrm>
            <a:off x="301006" y="1312333"/>
            <a:ext cx="15396194" cy="3614451"/>
          </a:xfrm>
          <a:prstGeom prst="rect">
            <a:avLst/>
          </a:prstGeom>
        </p:spPr>
        <p:txBody>
          <a:bodyPr wrap="square" lIns="0" tIns="0" rIns="0" bIns="0" rtlCol="0" anchor="t">
            <a:spAutoFit/>
          </a:bodyPr>
          <a:lstStyle/>
          <a:p>
            <a:pPr marL="571500" indent="-571500" algn="l">
              <a:lnSpc>
                <a:spcPts val="4759"/>
              </a:lnSpc>
              <a:buFont typeface="Arial" panose="020B0604020202020204" pitchFamily="34" charset="0"/>
              <a:buChar char="•"/>
            </a:pPr>
            <a:r>
              <a:rPr lang="en-US" sz="3600" b="0" i="0" dirty="0">
                <a:solidFill>
                  <a:srgbClr val="0D0D0D"/>
                </a:solidFill>
                <a:effectLst/>
                <a:highlight>
                  <a:srgbClr val="FFFFFF"/>
                </a:highlight>
              </a:rPr>
              <a:t>VC Theory helps us understand the capacity of a machine learning model to classify data points. It measures this capacity using the VC dimension, which is the maximum number of data points a model can shatter (i.e., classify correctly in all possible ways).</a:t>
            </a:r>
          </a:p>
          <a:p>
            <a:pPr marL="571500" indent="-571500" algn="l">
              <a:lnSpc>
                <a:spcPts val="4759"/>
              </a:lnSpc>
              <a:buFont typeface="Arial" panose="020B0604020202020204" pitchFamily="34" charset="0"/>
              <a:buChar char="•"/>
            </a:pPr>
            <a:r>
              <a:rPr lang="en-US" sz="3600" dirty="0">
                <a:solidFill>
                  <a:srgbClr val="0D0D0D"/>
                </a:solidFill>
                <a:highlight>
                  <a:srgbClr val="FFFFFF"/>
                </a:highlight>
              </a:rPr>
              <a:t>If there is a n data </a:t>
            </a:r>
            <a:r>
              <a:rPr lang="en-US" sz="3600" dirty="0" err="1">
                <a:solidFill>
                  <a:srgbClr val="0D0D0D"/>
                </a:solidFill>
                <a:highlight>
                  <a:srgbClr val="FFFFFF"/>
                </a:highlight>
              </a:rPr>
              <a:t>point,then</a:t>
            </a:r>
            <a:r>
              <a:rPr lang="en-US" sz="3600" dirty="0">
                <a:solidFill>
                  <a:srgbClr val="0D0D0D"/>
                </a:solidFill>
                <a:highlight>
                  <a:srgbClr val="FFFFFF"/>
                </a:highlight>
              </a:rPr>
              <a:t> there are 2</a:t>
            </a:r>
            <a:r>
              <a:rPr lang="en-US" sz="3600" baseline="30000" dirty="0">
                <a:solidFill>
                  <a:srgbClr val="0D0D0D"/>
                </a:solidFill>
                <a:highlight>
                  <a:srgbClr val="FFFFFF"/>
                </a:highlight>
              </a:rPr>
              <a:t>n</a:t>
            </a:r>
            <a:r>
              <a:rPr lang="en-US" sz="3600" dirty="0">
                <a:solidFill>
                  <a:srgbClr val="0D0D0D"/>
                </a:solidFill>
                <a:highlight>
                  <a:srgbClr val="FFFFFF"/>
                </a:highlight>
              </a:rPr>
              <a:t> different classifier exists.</a:t>
            </a:r>
            <a:endParaRPr lang="en-US" sz="3600" baseline="30000" dirty="0">
              <a:solidFill>
                <a:srgbClr val="0D0D0D"/>
              </a:solidFill>
              <a:highlight>
                <a:srgbClr val="FFFFFF"/>
              </a:highlight>
            </a:endParaRPr>
          </a:p>
          <a:p>
            <a:pPr algn="l">
              <a:lnSpc>
                <a:spcPts val="4759"/>
              </a:lnSpc>
            </a:pPr>
            <a:endParaRPr lang="en-US" sz="3399" baseline="30000" dirty="0">
              <a:solidFill>
                <a:srgbClr val="000000"/>
              </a:solidFill>
              <a:latin typeface="Canva Sans"/>
            </a:endParaRPr>
          </a:p>
        </p:txBody>
      </p:sp>
      <p:pic>
        <p:nvPicPr>
          <p:cNvPr id="21" name="Picture 20">
            <a:extLst>
              <a:ext uri="{FF2B5EF4-FFF2-40B4-BE49-F238E27FC236}">
                <a16:creationId xmlns:a16="http://schemas.microsoft.com/office/drawing/2014/main" id="{5DD1525F-A889-33E6-9622-33AD1C123BE9}"/>
              </a:ext>
            </a:extLst>
          </p:cNvPr>
          <p:cNvPicPr>
            <a:picLocks noChangeAspect="1"/>
          </p:cNvPicPr>
          <p:nvPr/>
        </p:nvPicPr>
        <p:blipFill>
          <a:blip r:embed="rId2"/>
          <a:stretch>
            <a:fillRect/>
          </a:stretch>
        </p:blipFill>
        <p:spPr>
          <a:xfrm>
            <a:off x="1447800" y="4909374"/>
            <a:ext cx="9588061" cy="5260117"/>
          </a:xfrm>
          <a:prstGeom prst="rect">
            <a:avLst/>
          </a:prstGeom>
        </p:spPr>
      </p:pic>
      <p:pic>
        <p:nvPicPr>
          <p:cNvPr id="2050" name="Picture 2">
            <a:extLst>
              <a:ext uri="{FF2B5EF4-FFF2-40B4-BE49-F238E27FC236}">
                <a16:creationId xmlns:a16="http://schemas.microsoft.com/office/drawing/2014/main" id="{550035E4-4E53-1864-572F-AF934512A6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7600" y="5053087"/>
            <a:ext cx="1552887" cy="1035258"/>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0118171F-FEA2-03E9-03D5-A9478F187BDA}"/>
              </a:ext>
            </a:extLst>
          </p:cNvPr>
          <p:cNvSpPr txBox="1"/>
          <p:nvPr/>
        </p:nvSpPr>
        <p:spPr>
          <a:xfrm>
            <a:off x="762000" y="4457701"/>
            <a:ext cx="12954000" cy="461665"/>
          </a:xfrm>
          <a:prstGeom prst="rect">
            <a:avLst/>
          </a:prstGeom>
          <a:noFill/>
        </p:spPr>
        <p:txBody>
          <a:bodyPr wrap="square">
            <a:spAutoFit/>
          </a:bodyPr>
          <a:lstStyle/>
          <a:p>
            <a:pPr algn="l">
              <a:buFont typeface="Arial" panose="020B0604020202020204" pitchFamily="34" charset="0"/>
              <a:buChar char="•"/>
            </a:pPr>
            <a:r>
              <a:rPr lang="en-US" sz="2400" b="0" i="0" dirty="0">
                <a:solidFill>
                  <a:srgbClr val="0D0D0D"/>
                </a:solidFill>
                <a:effectLst/>
                <a:highlight>
                  <a:srgbClr val="FFFFFF"/>
                </a:highlight>
              </a:rPr>
              <a:t>A model can easily shatter 2 points. </a:t>
            </a:r>
            <a:r>
              <a:rPr lang="en-US" sz="2400" dirty="0">
                <a:solidFill>
                  <a:srgbClr val="0D0D0D"/>
                </a:solidFill>
                <a:highlight>
                  <a:srgbClr val="FFFFFF"/>
                </a:highlight>
              </a:rPr>
              <a:t>T</a:t>
            </a:r>
            <a:r>
              <a:rPr lang="en-US" sz="2400" b="0" i="0" dirty="0">
                <a:solidFill>
                  <a:srgbClr val="0D0D0D"/>
                </a:solidFill>
                <a:effectLst/>
                <a:highlight>
                  <a:srgbClr val="FFFFFF"/>
                </a:highlight>
              </a:rPr>
              <a:t>here are 4 possible ways to classify them</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
            <a:extLst>
              <a:ext uri="{FF2B5EF4-FFF2-40B4-BE49-F238E27FC236}">
                <a16:creationId xmlns:a16="http://schemas.microsoft.com/office/drawing/2014/main" id="{8409ACB2-E6E7-928D-639A-4E2E4B66F356}"/>
              </a:ext>
            </a:extLst>
          </p:cNvPr>
          <p:cNvGrpSpPr/>
          <p:nvPr/>
        </p:nvGrpSpPr>
        <p:grpSpPr>
          <a:xfrm>
            <a:off x="16916400" y="0"/>
            <a:ext cx="1371600" cy="10287000"/>
            <a:chOff x="0" y="0"/>
            <a:chExt cx="812800" cy="2709333"/>
          </a:xfrm>
        </p:grpSpPr>
        <p:sp>
          <p:nvSpPr>
            <p:cNvPr id="3" name="Freeform 4">
              <a:extLst>
                <a:ext uri="{FF2B5EF4-FFF2-40B4-BE49-F238E27FC236}">
                  <a16:creationId xmlns:a16="http://schemas.microsoft.com/office/drawing/2014/main" id="{E189B825-55D2-421C-BEFA-00CB93BE0825}"/>
                </a:ext>
              </a:extLst>
            </p:cNvPr>
            <p:cNvSpPr/>
            <p:nvPr/>
          </p:nvSpPr>
          <p:spPr>
            <a:xfrm>
              <a:off x="0" y="0"/>
              <a:ext cx="812800" cy="2709333"/>
            </a:xfrm>
            <a:custGeom>
              <a:avLst/>
              <a:gdLst/>
              <a:ahLst/>
              <a:cxnLst/>
              <a:rect l="l" t="t" r="r" b="b"/>
              <a:pathLst>
                <a:path w="812800" h="2709333">
                  <a:moveTo>
                    <a:pt x="0" y="0"/>
                  </a:moveTo>
                  <a:lnTo>
                    <a:pt x="812800" y="0"/>
                  </a:lnTo>
                  <a:lnTo>
                    <a:pt x="812800" y="2709333"/>
                  </a:lnTo>
                  <a:lnTo>
                    <a:pt x="0" y="2709333"/>
                  </a:lnTo>
                  <a:close/>
                </a:path>
              </a:pathLst>
            </a:custGeom>
            <a:solidFill>
              <a:srgbClr val="593C8F"/>
            </a:solidFill>
          </p:spPr>
        </p:sp>
        <p:sp>
          <p:nvSpPr>
            <p:cNvPr id="4" name="TextBox 5">
              <a:extLst>
                <a:ext uri="{FF2B5EF4-FFF2-40B4-BE49-F238E27FC236}">
                  <a16:creationId xmlns:a16="http://schemas.microsoft.com/office/drawing/2014/main" id="{B8F626C6-C326-485B-1549-6B01E9DF1219}"/>
                </a:ext>
              </a:extLst>
            </p:cNvPr>
            <p:cNvSpPr txBox="1"/>
            <p:nvPr/>
          </p:nvSpPr>
          <p:spPr>
            <a:xfrm>
              <a:off x="0" y="-47625"/>
              <a:ext cx="812800" cy="2756958"/>
            </a:xfrm>
            <a:prstGeom prst="rect">
              <a:avLst/>
            </a:prstGeom>
          </p:spPr>
          <p:txBody>
            <a:bodyPr lIns="50800" tIns="50800" rIns="50800" bIns="50800" rtlCol="0" anchor="ctr"/>
            <a:lstStyle/>
            <a:p>
              <a:pPr algn="ctr">
                <a:lnSpc>
                  <a:spcPts val="2659"/>
                </a:lnSpc>
              </a:pPr>
              <a:endParaRPr/>
            </a:p>
          </p:txBody>
        </p:sp>
      </p:grpSp>
      <p:pic>
        <p:nvPicPr>
          <p:cNvPr id="6" name="Picture 5">
            <a:extLst>
              <a:ext uri="{FF2B5EF4-FFF2-40B4-BE49-F238E27FC236}">
                <a16:creationId xmlns:a16="http://schemas.microsoft.com/office/drawing/2014/main" id="{8C546E2F-9651-B0F2-C8DE-E8235A6C6F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21573" y="1229943"/>
            <a:ext cx="8596233" cy="3115398"/>
          </a:xfrm>
          <a:prstGeom prst="rect">
            <a:avLst/>
          </a:prstGeom>
        </p:spPr>
      </p:pic>
      <p:pic>
        <p:nvPicPr>
          <p:cNvPr id="7" name="Picture 2">
            <a:extLst>
              <a:ext uri="{FF2B5EF4-FFF2-40B4-BE49-F238E27FC236}">
                <a16:creationId xmlns:a16="http://schemas.microsoft.com/office/drawing/2014/main" id="{8BA1C953-A0D0-2A1F-F824-35EF5125FAF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67400" y="2386044"/>
            <a:ext cx="762000" cy="5080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012034E0-1556-5C8B-0F8E-AA5AA27BD0D3}"/>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843167" y="6231959"/>
            <a:ext cx="11178566" cy="3818071"/>
          </a:xfrm>
          <a:prstGeom prst="rect">
            <a:avLst/>
          </a:prstGeom>
          <a:solidFill>
            <a:schemeClr val="bg1"/>
          </a:solidFill>
        </p:spPr>
      </p:pic>
      <p:pic>
        <p:nvPicPr>
          <p:cNvPr id="10" name="Picture 2">
            <a:extLst>
              <a:ext uri="{FF2B5EF4-FFF2-40B4-BE49-F238E27FC236}">
                <a16:creationId xmlns:a16="http://schemas.microsoft.com/office/drawing/2014/main" id="{34E26039-253B-BC07-298A-248BFDD1FA8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419690" y="8000096"/>
            <a:ext cx="724220" cy="482813"/>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25319174-CCC1-1A1A-1358-6676B92ED2B6}"/>
              </a:ext>
            </a:extLst>
          </p:cNvPr>
          <p:cNvSpPr txBox="1"/>
          <p:nvPr/>
        </p:nvSpPr>
        <p:spPr>
          <a:xfrm>
            <a:off x="552610" y="374385"/>
            <a:ext cx="13182600" cy="954107"/>
          </a:xfrm>
          <a:prstGeom prst="rect">
            <a:avLst/>
          </a:prstGeom>
          <a:noFill/>
        </p:spPr>
        <p:txBody>
          <a:bodyPr wrap="square">
            <a:spAutoFit/>
          </a:bodyPr>
          <a:lstStyle/>
          <a:p>
            <a:pPr algn="l"/>
            <a:r>
              <a:rPr lang="en-US" sz="2800" b="1" i="0" dirty="0">
                <a:solidFill>
                  <a:srgbClr val="0D0D0D"/>
                </a:solidFill>
                <a:effectLst/>
                <a:highlight>
                  <a:srgbClr val="FFFFFF"/>
                </a:highlight>
              </a:rPr>
              <a:t>3 Data Points:</a:t>
            </a:r>
            <a:endParaRPr lang="en-US" sz="2800" b="0" i="0" dirty="0">
              <a:solidFill>
                <a:srgbClr val="0D0D0D"/>
              </a:solidFill>
              <a:effectLst/>
              <a:highlight>
                <a:srgbClr val="FFFFFF"/>
              </a:highlight>
            </a:endParaRPr>
          </a:p>
          <a:p>
            <a:pPr marL="742950" lvl="1" indent="-285750" algn="l">
              <a:buFont typeface="+mj-lt"/>
              <a:buAutoNum type="arabicPeriod"/>
            </a:pPr>
            <a:r>
              <a:rPr lang="en-US" sz="2800" b="0" i="0" dirty="0">
                <a:solidFill>
                  <a:srgbClr val="0D0D0D"/>
                </a:solidFill>
                <a:effectLst/>
                <a:highlight>
                  <a:srgbClr val="FFFFFF"/>
                </a:highlight>
              </a:rPr>
              <a:t>A model can shatter 3 points if it can correctly classify them in all 8 possible ways</a:t>
            </a:r>
            <a:r>
              <a:rPr lang="en-US" b="0" i="0" dirty="0">
                <a:solidFill>
                  <a:srgbClr val="0D0D0D"/>
                </a:solidFill>
                <a:effectLst/>
                <a:highlight>
                  <a:srgbClr val="FFFFFF"/>
                </a:highlight>
                <a:latin typeface="ui-sans-serif"/>
              </a:rPr>
              <a:t>.</a:t>
            </a:r>
          </a:p>
        </p:txBody>
      </p:sp>
      <p:sp>
        <p:nvSpPr>
          <p:cNvPr id="14" name="TextBox 13">
            <a:extLst>
              <a:ext uri="{FF2B5EF4-FFF2-40B4-BE49-F238E27FC236}">
                <a16:creationId xmlns:a16="http://schemas.microsoft.com/office/drawing/2014/main" id="{50AA1A62-0527-19B1-0AB7-0DB737FBE583}"/>
              </a:ext>
            </a:extLst>
          </p:cNvPr>
          <p:cNvSpPr txBox="1"/>
          <p:nvPr/>
        </p:nvSpPr>
        <p:spPr>
          <a:xfrm>
            <a:off x="57150" y="4055041"/>
            <a:ext cx="17087850" cy="2677656"/>
          </a:xfrm>
          <a:prstGeom prst="rect">
            <a:avLst/>
          </a:prstGeom>
          <a:noFill/>
        </p:spPr>
        <p:txBody>
          <a:bodyPr wrap="square">
            <a:spAutoFit/>
          </a:bodyPr>
          <a:lstStyle/>
          <a:p>
            <a:pPr algn="l"/>
            <a:r>
              <a:rPr lang="en-US" sz="2800" b="1" dirty="0">
                <a:solidFill>
                  <a:srgbClr val="0D0D0D"/>
                </a:solidFill>
                <a:highlight>
                  <a:srgbClr val="FFFFFF"/>
                </a:highlight>
              </a:rPr>
              <a:t>4</a:t>
            </a:r>
            <a:r>
              <a:rPr lang="en-US" sz="2800" b="1" i="0" dirty="0">
                <a:solidFill>
                  <a:srgbClr val="0D0D0D"/>
                </a:solidFill>
                <a:effectLst/>
                <a:highlight>
                  <a:srgbClr val="FFFFFF"/>
                </a:highlight>
              </a:rPr>
              <a:t> Data Points:</a:t>
            </a:r>
            <a:endParaRPr lang="en-US" sz="2800" b="0" i="0" dirty="0">
              <a:solidFill>
                <a:srgbClr val="0D0D0D"/>
              </a:solidFill>
              <a:effectLst/>
              <a:highlight>
                <a:srgbClr val="FFFFFF"/>
              </a:highlight>
            </a:endParaRPr>
          </a:p>
          <a:p>
            <a:pPr marL="742950" lvl="1" indent="-285750" algn="l">
              <a:buFont typeface="+mj-lt"/>
              <a:buAutoNum type="arabicPeriod"/>
            </a:pPr>
            <a:r>
              <a:rPr lang="en-US" sz="2800" b="0" i="0" dirty="0">
                <a:solidFill>
                  <a:srgbClr val="0D0D0D"/>
                </a:solidFill>
                <a:effectLst/>
                <a:highlight>
                  <a:srgbClr val="FFFFFF"/>
                </a:highlight>
              </a:rPr>
              <a:t>A model can shatter 4 points if it can correctly classify them in all 16 possible ways.</a:t>
            </a:r>
          </a:p>
          <a:p>
            <a:pPr marL="742950" lvl="1" indent="-285750" algn="l">
              <a:buFont typeface="+mj-lt"/>
              <a:buAutoNum type="arabicPeriod"/>
            </a:pPr>
            <a:r>
              <a:rPr lang="en-US" sz="2800" b="0" i="0" dirty="0">
                <a:solidFill>
                  <a:srgbClr val="0D0D0D"/>
                </a:solidFill>
                <a:effectLst/>
                <a:highlight>
                  <a:srgbClr val="FFFFFF"/>
                </a:highlight>
              </a:rPr>
              <a:t>A line can't divide them correctly because each side will always have mixed points. </a:t>
            </a:r>
          </a:p>
          <a:p>
            <a:pPr marL="742950" lvl="1" indent="-285750" algn="l">
              <a:buFont typeface="+mj-lt"/>
              <a:buAutoNum type="arabicPeriod"/>
            </a:pPr>
            <a:r>
              <a:rPr lang="en-US" sz="2800" b="0" i="0" dirty="0">
                <a:solidFill>
                  <a:srgbClr val="0D0D0D"/>
                </a:solidFill>
                <a:effectLst/>
                <a:highlight>
                  <a:srgbClr val="FFFFFF"/>
                </a:highlight>
              </a:rPr>
              <a:t>However, a square boundary can separate them perfectly by enclosing one class inside and keeping the other outside</a:t>
            </a:r>
          </a:p>
          <a:p>
            <a:pPr algn="l"/>
            <a:endParaRPr lang="en-US" sz="2800" b="0" i="0" dirty="0">
              <a:solidFill>
                <a:srgbClr val="0D0D0D"/>
              </a:solidFill>
              <a:effectLst/>
              <a:highlight>
                <a:srgbClr val="FFFFFF"/>
              </a:highlight>
            </a:endParaRPr>
          </a:p>
        </p:txBody>
      </p:sp>
    </p:spTree>
    <p:extLst>
      <p:ext uri="{BB962C8B-B14F-4D97-AF65-F5344CB8AC3E}">
        <p14:creationId xmlns:p14="http://schemas.microsoft.com/office/powerpoint/2010/main" val="40383827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
            <a:extLst>
              <a:ext uri="{FF2B5EF4-FFF2-40B4-BE49-F238E27FC236}">
                <a16:creationId xmlns:a16="http://schemas.microsoft.com/office/drawing/2014/main" id="{C85366F7-58C3-6BF3-3B18-042791A7A2F8}"/>
              </a:ext>
            </a:extLst>
          </p:cNvPr>
          <p:cNvGrpSpPr/>
          <p:nvPr/>
        </p:nvGrpSpPr>
        <p:grpSpPr>
          <a:xfrm>
            <a:off x="15773400" y="0"/>
            <a:ext cx="2514600" cy="10287000"/>
            <a:chOff x="0" y="0"/>
            <a:chExt cx="812800" cy="2709333"/>
          </a:xfrm>
        </p:grpSpPr>
        <p:sp>
          <p:nvSpPr>
            <p:cNvPr id="3" name="Freeform 4">
              <a:extLst>
                <a:ext uri="{FF2B5EF4-FFF2-40B4-BE49-F238E27FC236}">
                  <a16:creationId xmlns:a16="http://schemas.microsoft.com/office/drawing/2014/main" id="{71EC9849-DAD7-963C-BD77-35CE0126A49B}"/>
                </a:ext>
              </a:extLst>
            </p:cNvPr>
            <p:cNvSpPr/>
            <p:nvPr/>
          </p:nvSpPr>
          <p:spPr>
            <a:xfrm>
              <a:off x="0" y="0"/>
              <a:ext cx="812800" cy="2709333"/>
            </a:xfrm>
            <a:custGeom>
              <a:avLst/>
              <a:gdLst/>
              <a:ahLst/>
              <a:cxnLst/>
              <a:rect l="l" t="t" r="r" b="b"/>
              <a:pathLst>
                <a:path w="812800" h="2709333">
                  <a:moveTo>
                    <a:pt x="0" y="0"/>
                  </a:moveTo>
                  <a:lnTo>
                    <a:pt x="812800" y="0"/>
                  </a:lnTo>
                  <a:lnTo>
                    <a:pt x="812800" y="2709333"/>
                  </a:lnTo>
                  <a:lnTo>
                    <a:pt x="0" y="2709333"/>
                  </a:lnTo>
                  <a:close/>
                </a:path>
              </a:pathLst>
            </a:custGeom>
            <a:solidFill>
              <a:srgbClr val="593C8F"/>
            </a:solidFill>
          </p:spPr>
        </p:sp>
        <p:sp>
          <p:nvSpPr>
            <p:cNvPr id="4" name="TextBox 5">
              <a:extLst>
                <a:ext uri="{FF2B5EF4-FFF2-40B4-BE49-F238E27FC236}">
                  <a16:creationId xmlns:a16="http://schemas.microsoft.com/office/drawing/2014/main" id="{462AAC6B-3968-B296-95C3-AC251AD811E4}"/>
                </a:ext>
              </a:extLst>
            </p:cNvPr>
            <p:cNvSpPr txBox="1"/>
            <p:nvPr/>
          </p:nvSpPr>
          <p:spPr>
            <a:xfrm>
              <a:off x="0" y="-47625"/>
              <a:ext cx="812800" cy="2756958"/>
            </a:xfrm>
            <a:prstGeom prst="rect">
              <a:avLst/>
            </a:prstGeom>
          </p:spPr>
          <p:txBody>
            <a:bodyPr lIns="50800" tIns="50800" rIns="50800" bIns="50800" rtlCol="0" anchor="ctr"/>
            <a:lstStyle/>
            <a:p>
              <a:pPr algn="ctr">
                <a:lnSpc>
                  <a:spcPts val="2659"/>
                </a:lnSpc>
              </a:pPr>
              <a:endParaRPr/>
            </a:p>
          </p:txBody>
        </p:sp>
      </p:grpSp>
      <p:sp>
        <p:nvSpPr>
          <p:cNvPr id="5" name="TextBox 4">
            <a:extLst>
              <a:ext uri="{FF2B5EF4-FFF2-40B4-BE49-F238E27FC236}">
                <a16:creationId xmlns:a16="http://schemas.microsoft.com/office/drawing/2014/main" id="{F6041721-A4F0-3757-06ED-3D5DAFFEA505}"/>
              </a:ext>
            </a:extLst>
          </p:cNvPr>
          <p:cNvSpPr txBox="1"/>
          <p:nvPr/>
        </p:nvSpPr>
        <p:spPr>
          <a:xfrm>
            <a:off x="152400" y="571500"/>
            <a:ext cx="14782800" cy="523220"/>
          </a:xfrm>
          <a:prstGeom prst="rect">
            <a:avLst/>
          </a:prstGeom>
          <a:noFill/>
        </p:spPr>
        <p:txBody>
          <a:bodyPr wrap="square" rtlCol="0">
            <a:spAutoFit/>
          </a:bodyPr>
          <a:lstStyle/>
          <a:p>
            <a:pPr marL="457200" indent="-457200">
              <a:buFont typeface="Arial" panose="020B0604020202020204" pitchFamily="34" charset="0"/>
              <a:buChar char="•"/>
            </a:pPr>
            <a:r>
              <a:rPr lang="en-IN" sz="2800" dirty="0"/>
              <a:t>The Maximum number of data points that can be shattered by square in 2-Dimensional space is 4</a:t>
            </a:r>
          </a:p>
        </p:txBody>
      </p:sp>
      <p:sp>
        <p:nvSpPr>
          <p:cNvPr id="7" name="TextBox 6">
            <a:extLst>
              <a:ext uri="{FF2B5EF4-FFF2-40B4-BE49-F238E27FC236}">
                <a16:creationId xmlns:a16="http://schemas.microsoft.com/office/drawing/2014/main" id="{E27A4BAA-1436-FECD-2C60-4AEA9311ED79}"/>
              </a:ext>
            </a:extLst>
          </p:cNvPr>
          <p:cNvSpPr txBox="1"/>
          <p:nvPr/>
        </p:nvSpPr>
        <p:spPr>
          <a:xfrm>
            <a:off x="381000" y="1485900"/>
            <a:ext cx="14782800" cy="4154984"/>
          </a:xfrm>
          <a:prstGeom prst="rect">
            <a:avLst/>
          </a:prstGeom>
          <a:noFill/>
        </p:spPr>
        <p:txBody>
          <a:bodyPr wrap="square">
            <a:spAutoFit/>
          </a:bodyPr>
          <a:lstStyle/>
          <a:p>
            <a:pPr algn="l"/>
            <a:r>
              <a:rPr lang="en-US" sz="3600" b="1" i="0" dirty="0">
                <a:solidFill>
                  <a:srgbClr val="0D0D0D"/>
                </a:solidFill>
                <a:effectLst/>
                <a:highlight>
                  <a:srgbClr val="FFFFFF"/>
                </a:highlight>
              </a:rPr>
              <a:t>Drawbacks of VC Theory:</a:t>
            </a:r>
            <a:endParaRPr lang="en-US" sz="3600" b="0" i="0" dirty="0">
              <a:solidFill>
                <a:srgbClr val="0D0D0D"/>
              </a:solidFill>
              <a:effectLst/>
              <a:highlight>
                <a:srgbClr val="FFFFFF"/>
              </a:highlight>
            </a:endParaRPr>
          </a:p>
          <a:p>
            <a:pPr algn="l">
              <a:buFont typeface="Arial" panose="020B0604020202020204" pitchFamily="34" charset="0"/>
              <a:buChar char="•"/>
            </a:pPr>
            <a:r>
              <a:rPr lang="en-US" sz="3200" b="1" i="0" dirty="0">
                <a:solidFill>
                  <a:srgbClr val="0D0D0D"/>
                </a:solidFill>
                <a:effectLst/>
                <a:highlight>
                  <a:srgbClr val="FFFFFF"/>
                </a:highlight>
              </a:rPr>
              <a:t>Complexity:</a:t>
            </a:r>
            <a:r>
              <a:rPr lang="en-US" sz="3200" b="0" i="0" dirty="0">
                <a:solidFill>
                  <a:srgbClr val="0D0D0D"/>
                </a:solidFill>
                <a:effectLst/>
                <a:highlight>
                  <a:srgbClr val="FFFFFF"/>
                </a:highlight>
              </a:rPr>
              <a:t> Understanding and calculating the VC dimension can be mathematically complex.</a:t>
            </a:r>
          </a:p>
          <a:p>
            <a:pPr algn="l">
              <a:buFont typeface="Arial" panose="020B0604020202020204" pitchFamily="34" charset="0"/>
              <a:buChar char="•"/>
            </a:pPr>
            <a:r>
              <a:rPr lang="en-US" sz="3200" b="1" i="0" dirty="0">
                <a:solidFill>
                  <a:srgbClr val="0D0D0D"/>
                </a:solidFill>
                <a:effectLst/>
                <a:highlight>
                  <a:srgbClr val="FFFFFF"/>
                </a:highlight>
              </a:rPr>
              <a:t>Practical Limits:</a:t>
            </a:r>
            <a:r>
              <a:rPr lang="en-US" sz="3200" b="0" i="0" dirty="0">
                <a:solidFill>
                  <a:srgbClr val="0D0D0D"/>
                </a:solidFill>
                <a:effectLst/>
                <a:highlight>
                  <a:srgbClr val="FFFFFF"/>
                </a:highlight>
              </a:rPr>
              <a:t> High VC dimension means high model capacity, but it can lead to overfitting (model too complex for the data).</a:t>
            </a:r>
          </a:p>
          <a:p>
            <a:pPr algn="l">
              <a:buFont typeface="Arial" panose="020B0604020202020204" pitchFamily="34" charset="0"/>
              <a:buChar char="•"/>
            </a:pPr>
            <a:r>
              <a:rPr lang="en-US" sz="3200" b="1" i="0" dirty="0">
                <a:solidFill>
                  <a:srgbClr val="0D0D0D"/>
                </a:solidFill>
                <a:effectLst/>
                <a:highlight>
                  <a:srgbClr val="FFFFFF"/>
                </a:highlight>
              </a:rPr>
              <a:t>Real-World Use:</a:t>
            </a:r>
            <a:r>
              <a:rPr lang="en-US" sz="3200" b="0" i="0" dirty="0">
                <a:solidFill>
                  <a:srgbClr val="0D0D0D"/>
                </a:solidFill>
                <a:effectLst/>
                <a:highlight>
                  <a:srgbClr val="FFFFFF"/>
                </a:highlight>
              </a:rPr>
              <a:t> In practice, we balance VC dimension with other factors like data size and noise.</a:t>
            </a:r>
          </a:p>
          <a:p>
            <a:r>
              <a:rPr lang="en-US" dirty="0"/>
              <a:t/>
            </a:r>
            <a:br>
              <a:rPr lang="en-US" dirty="0"/>
            </a:br>
            <a:endParaRPr lang="en-IN" dirty="0"/>
          </a:p>
        </p:txBody>
      </p:sp>
      <p:sp>
        <p:nvSpPr>
          <p:cNvPr id="12" name="TextBox 11">
            <a:extLst>
              <a:ext uri="{FF2B5EF4-FFF2-40B4-BE49-F238E27FC236}">
                <a16:creationId xmlns:a16="http://schemas.microsoft.com/office/drawing/2014/main" id="{47F4D99F-280C-46FA-DF24-A6C8034DA734}"/>
              </a:ext>
            </a:extLst>
          </p:cNvPr>
          <p:cNvSpPr txBox="1"/>
          <p:nvPr/>
        </p:nvSpPr>
        <p:spPr>
          <a:xfrm>
            <a:off x="7696200" y="6504295"/>
            <a:ext cx="11201400" cy="523220"/>
          </a:xfrm>
          <a:prstGeom prst="rect">
            <a:avLst/>
          </a:prstGeom>
          <a:noFill/>
        </p:spPr>
        <p:txBody>
          <a:bodyPr wrap="square">
            <a:spAutoFit/>
          </a:bodyPr>
          <a:lstStyle/>
          <a:p>
            <a:endParaRPr lang="en-IN" sz="2800" dirty="0"/>
          </a:p>
        </p:txBody>
      </p:sp>
      <p:sp>
        <p:nvSpPr>
          <p:cNvPr id="13" name="TextBox 12">
            <a:extLst>
              <a:ext uri="{FF2B5EF4-FFF2-40B4-BE49-F238E27FC236}">
                <a16:creationId xmlns:a16="http://schemas.microsoft.com/office/drawing/2014/main" id="{0A9AA997-2B58-F23F-BCE3-8D4C6541391E}"/>
              </a:ext>
            </a:extLst>
          </p:cNvPr>
          <p:cNvSpPr txBox="1"/>
          <p:nvPr/>
        </p:nvSpPr>
        <p:spPr>
          <a:xfrm>
            <a:off x="457200" y="5143500"/>
            <a:ext cx="14782800" cy="2431435"/>
          </a:xfrm>
          <a:prstGeom prst="rect">
            <a:avLst/>
          </a:prstGeom>
          <a:noFill/>
        </p:spPr>
        <p:txBody>
          <a:bodyPr wrap="square">
            <a:spAutoFit/>
          </a:bodyPr>
          <a:lstStyle/>
          <a:p>
            <a:pPr algn="l"/>
            <a:r>
              <a:rPr lang="en-US" sz="4000" b="1" i="0" dirty="0">
                <a:solidFill>
                  <a:schemeClr val="accent2"/>
                </a:solidFill>
                <a:effectLst/>
                <a:highlight>
                  <a:srgbClr val="FFFFFF"/>
                </a:highlight>
              </a:rPr>
              <a:t>Practical Use</a:t>
            </a:r>
          </a:p>
          <a:p>
            <a:pPr algn="just">
              <a:buFont typeface="Arial" panose="020B0604020202020204" pitchFamily="34" charset="0"/>
              <a:buChar char="•"/>
            </a:pPr>
            <a:r>
              <a:rPr lang="en-US" sz="2800" b="1" i="0" dirty="0">
                <a:solidFill>
                  <a:srgbClr val="0D0D0D"/>
                </a:solidFill>
                <a:effectLst/>
                <a:highlight>
                  <a:srgbClr val="FFFFFF"/>
                </a:highlight>
              </a:rPr>
              <a:t>Model Complexity</a:t>
            </a:r>
            <a:r>
              <a:rPr lang="en-US" sz="2800" b="0" i="0" dirty="0">
                <a:solidFill>
                  <a:srgbClr val="0D0D0D"/>
                </a:solidFill>
                <a:effectLst/>
                <a:highlight>
                  <a:srgbClr val="FFFFFF"/>
                </a:highlight>
              </a:rPr>
              <a:t>: A lower VC dimension indicates a less complex model, reducing the risk of overfitting.</a:t>
            </a:r>
          </a:p>
          <a:p>
            <a:pPr algn="just">
              <a:buFont typeface="Arial" panose="020B0604020202020204" pitchFamily="34" charset="0"/>
              <a:buChar char="•"/>
            </a:pPr>
            <a:r>
              <a:rPr lang="en-US" sz="2800" b="1" i="0" dirty="0">
                <a:solidFill>
                  <a:srgbClr val="0D0D0D"/>
                </a:solidFill>
                <a:effectLst/>
                <a:highlight>
                  <a:srgbClr val="FFFFFF"/>
                </a:highlight>
              </a:rPr>
              <a:t>Training Data</a:t>
            </a:r>
            <a:r>
              <a:rPr lang="en-US" sz="2800" b="0" i="0" dirty="0">
                <a:solidFill>
                  <a:srgbClr val="0D0D0D"/>
                </a:solidFill>
                <a:effectLst/>
                <a:highlight>
                  <a:srgbClr val="FFFFFF"/>
                </a:highlight>
              </a:rPr>
              <a:t>: More training data leads to better generalization by reducing the gap between empirical risk(</a:t>
            </a:r>
            <a:r>
              <a:rPr lang="en-US" sz="2800" b="0" i="0" dirty="0">
                <a:solidFill>
                  <a:srgbClr val="0D0D0D"/>
                </a:solidFill>
                <a:effectLst/>
                <a:highlight>
                  <a:srgbClr val="FFFFFF"/>
                </a:highlight>
                <a:latin typeface="ui-sans-serif"/>
              </a:rPr>
              <a:t>error rate on the training data)</a:t>
            </a:r>
            <a:r>
              <a:rPr lang="en-US" sz="2800" b="0" i="0" dirty="0">
                <a:solidFill>
                  <a:srgbClr val="0D0D0D"/>
                </a:solidFill>
                <a:effectLst/>
                <a:highlight>
                  <a:srgbClr val="FFFFFF"/>
                </a:highlight>
              </a:rPr>
              <a:t> and true risk(</a:t>
            </a:r>
            <a:r>
              <a:rPr lang="en-US" sz="2800" b="0" i="0" dirty="0">
                <a:solidFill>
                  <a:srgbClr val="0D0D0D"/>
                </a:solidFill>
                <a:effectLst/>
                <a:highlight>
                  <a:srgbClr val="FFFFFF"/>
                </a:highlight>
                <a:latin typeface="ui-sans-serif"/>
              </a:rPr>
              <a:t>error rate on the new/</a:t>
            </a:r>
            <a:r>
              <a:rPr lang="en-US" sz="2800" dirty="0">
                <a:solidFill>
                  <a:srgbClr val="0D0D0D"/>
                </a:solidFill>
                <a:highlight>
                  <a:srgbClr val="FFFFFF"/>
                </a:highlight>
                <a:latin typeface="ui-sans-serif"/>
              </a:rPr>
              <a:t>unseen data</a:t>
            </a:r>
            <a:r>
              <a:rPr lang="en-US" sz="2800" b="0" i="0" dirty="0">
                <a:solidFill>
                  <a:srgbClr val="0D0D0D"/>
                </a:solidFill>
                <a:effectLst/>
                <a:highlight>
                  <a:srgbClr val="FFFFFF"/>
                </a:highlight>
                <a:latin typeface="ui-sans-serif"/>
              </a:rPr>
              <a:t> data)</a:t>
            </a:r>
            <a:r>
              <a:rPr lang="en-US" sz="2800" b="0" i="0" dirty="0">
                <a:solidFill>
                  <a:srgbClr val="0D0D0D"/>
                </a:solidFill>
                <a:effectLst/>
                <a:highlight>
                  <a:srgbClr val="FFFFFF"/>
                </a:highlight>
              </a:rPr>
              <a:t>.</a:t>
            </a:r>
          </a:p>
        </p:txBody>
      </p:sp>
    </p:spTree>
    <p:extLst>
      <p:ext uri="{BB962C8B-B14F-4D97-AF65-F5344CB8AC3E}">
        <p14:creationId xmlns:p14="http://schemas.microsoft.com/office/powerpoint/2010/main" val="15399728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15201900" y="0"/>
            <a:ext cx="3086100" cy="10287000"/>
            <a:chOff x="0" y="0"/>
            <a:chExt cx="812800" cy="2709333"/>
          </a:xfrm>
        </p:grpSpPr>
        <p:sp>
          <p:nvSpPr>
            <p:cNvPr id="4" name="Freeform 4"/>
            <p:cNvSpPr/>
            <p:nvPr/>
          </p:nvSpPr>
          <p:spPr>
            <a:xfrm>
              <a:off x="0" y="0"/>
              <a:ext cx="812800" cy="2709333"/>
            </a:xfrm>
            <a:custGeom>
              <a:avLst/>
              <a:gdLst/>
              <a:ahLst/>
              <a:cxnLst/>
              <a:rect l="l" t="t" r="r" b="b"/>
              <a:pathLst>
                <a:path w="812800" h="2709333">
                  <a:moveTo>
                    <a:pt x="0" y="0"/>
                  </a:moveTo>
                  <a:lnTo>
                    <a:pt x="812800" y="0"/>
                  </a:lnTo>
                  <a:lnTo>
                    <a:pt x="812800" y="2709333"/>
                  </a:lnTo>
                  <a:lnTo>
                    <a:pt x="0" y="2709333"/>
                  </a:lnTo>
                  <a:close/>
                </a:path>
              </a:pathLst>
            </a:custGeom>
            <a:solidFill>
              <a:srgbClr val="593C8F"/>
            </a:solidFill>
          </p:spPr>
        </p:sp>
        <p:sp>
          <p:nvSpPr>
            <p:cNvPr id="5" name="TextBox 5"/>
            <p:cNvSpPr txBox="1"/>
            <p:nvPr/>
          </p:nvSpPr>
          <p:spPr>
            <a:xfrm>
              <a:off x="0" y="-47625"/>
              <a:ext cx="812800" cy="2756958"/>
            </a:xfrm>
            <a:prstGeom prst="rect">
              <a:avLst/>
            </a:prstGeom>
          </p:spPr>
          <p:txBody>
            <a:bodyPr lIns="50800" tIns="50800" rIns="50800" bIns="50800" rtlCol="0" anchor="ctr"/>
            <a:lstStyle/>
            <a:p>
              <a:pPr algn="ctr">
                <a:lnSpc>
                  <a:spcPts val="2659"/>
                </a:lnSpc>
              </a:pPr>
              <a:endParaRPr/>
            </a:p>
          </p:txBody>
        </p:sp>
      </p:grpSp>
      <p:sp>
        <p:nvSpPr>
          <p:cNvPr id="6" name="AutoShape 6"/>
          <p:cNvSpPr/>
          <p:nvPr/>
        </p:nvSpPr>
        <p:spPr>
          <a:xfrm flipH="1">
            <a:off x="1028720" y="2186817"/>
            <a:ext cx="0" cy="0"/>
          </a:xfrm>
          <a:prstGeom prst="line">
            <a:avLst/>
          </a:prstGeom>
          <a:ln w="19050" cap="flat">
            <a:solidFill>
              <a:srgbClr val="000000"/>
            </a:solidFill>
            <a:prstDash val="solid"/>
            <a:headEnd type="none" w="sm" len="sm"/>
            <a:tailEnd type="none" w="sm" len="sm"/>
          </a:ln>
        </p:spPr>
      </p:sp>
      <p:sp>
        <p:nvSpPr>
          <p:cNvPr id="8" name="TextBox 8"/>
          <p:cNvSpPr txBox="1"/>
          <p:nvPr/>
        </p:nvSpPr>
        <p:spPr>
          <a:xfrm>
            <a:off x="1846367" y="117509"/>
            <a:ext cx="12479233" cy="1128514"/>
          </a:xfrm>
          <a:prstGeom prst="rect">
            <a:avLst/>
          </a:prstGeom>
        </p:spPr>
        <p:txBody>
          <a:bodyPr wrap="square" lIns="0" tIns="0" rIns="0" bIns="0" rtlCol="0" anchor="t">
            <a:spAutoFit/>
          </a:bodyPr>
          <a:lstStyle/>
          <a:p>
            <a:pPr algn="ctr">
              <a:lnSpc>
                <a:spcPts val="8679"/>
              </a:lnSpc>
            </a:pPr>
            <a:r>
              <a:rPr lang="en-IN" sz="6600" b="1" i="0" dirty="0">
                <a:solidFill>
                  <a:schemeClr val="tx2"/>
                </a:solidFill>
                <a:effectLst/>
                <a:highlight>
                  <a:srgbClr val="FFFFFF"/>
                </a:highlight>
                <a:latin typeface="ui-sans-serif"/>
              </a:rPr>
              <a:t>Structural Risk </a:t>
            </a:r>
            <a:r>
              <a:rPr lang="en-IN" sz="6600" b="1" i="0" dirty="0" smtClean="0">
                <a:solidFill>
                  <a:schemeClr val="tx2"/>
                </a:solidFill>
                <a:effectLst/>
                <a:highlight>
                  <a:srgbClr val="FFFFFF"/>
                </a:highlight>
                <a:latin typeface="ui-sans-serif"/>
              </a:rPr>
              <a:t>Minimization</a:t>
            </a:r>
            <a:endParaRPr lang="en-US" sz="6199" dirty="0">
              <a:solidFill>
                <a:schemeClr val="tx2"/>
              </a:solidFill>
              <a:latin typeface="Canva Sans Bold"/>
            </a:endParaRPr>
          </a:p>
          <a:p>
            <a:pPr algn="ctr">
              <a:lnSpc>
                <a:spcPts val="140"/>
              </a:lnSpc>
            </a:pPr>
            <a:endParaRPr lang="en-US" sz="6199" dirty="0">
              <a:solidFill>
                <a:srgbClr val="000000"/>
              </a:solidFill>
              <a:latin typeface="Canva Sans Bold"/>
            </a:endParaRPr>
          </a:p>
        </p:txBody>
      </p:sp>
      <p:sp>
        <p:nvSpPr>
          <p:cNvPr id="11" name="TextBox 10">
            <a:extLst>
              <a:ext uri="{FF2B5EF4-FFF2-40B4-BE49-F238E27FC236}">
                <a16:creationId xmlns:a16="http://schemas.microsoft.com/office/drawing/2014/main" id="{52799FCA-941B-DB92-7F42-279FA5689549}"/>
              </a:ext>
            </a:extLst>
          </p:cNvPr>
          <p:cNvSpPr txBox="1"/>
          <p:nvPr/>
        </p:nvSpPr>
        <p:spPr>
          <a:xfrm>
            <a:off x="441025" y="1837309"/>
            <a:ext cx="14554200" cy="5509200"/>
          </a:xfrm>
          <a:prstGeom prst="rect">
            <a:avLst/>
          </a:prstGeom>
          <a:noFill/>
        </p:spPr>
        <p:txBody>
          <a:bodyPr wrap="square">
            <a:spAutoFit/>
          </a:bodyPr>
          <a:lstStyle/>
          <a:p>
            <a:pPr algn="l"/>
            <a:r>
              <a:rPr lang="en-US" sz="2800" b="0" i="0" dirty="0">
                <a:solidFill>
                  <a:srgbClr val="0D0D0D"/>
                </a:solidFill>
                <a:effectLst/>
                <a:highlight>
                  <a:srgbClr val="FFFFFF"/>
                </a:highlight>
                <a:latin typeface="ui-sans-serif"/>
              </a:rPr>
              <a:t>Structural Risk Minimization (SRM) is a principle in machine learning aimed at finding a balance between a model's complexity and its performance on training data to achieve good generalization on new data.</a:t>
            </a:r>
          </a:p>
          <a:p>
            <a:pPr algn="l">
              <a:buFont typeface="Arial" panose="020B0604020202020204" pitchFamily="34" charset="0"/>
              <a:buChar char="•"/>
            </a:pPr>
            <a:r>
              <a:rPr lang="en-US" sz="2800" b="1" i="0" dirty="0">
                <a:solidFill>
                  <a:srgbClr val="0D0D0D"/>
                </a:solidFill>
                <a:effectLst/>
                <a:highlight>
                  <a:srgbClr val="FFFFFF"/>
                </a:highlight>
                <a:latin typeface="ui-sans-serif"/>
              </a:rPr>
              <a:t>Empirical Risk:</a:t>
            </a:r>
            <a:r>
              <a:rPr lang="en-US" sz="2800" b="0" i="0" dirty="0">
                <a:solidFill>
                  <a:srgbClr val="0D0D0D"/>
                </a:solidFill>
                <a:effectLst/>
                <a:highlight>
                  <a:srgbClr val="FFFFFF"/>
                </a:highlight>
                <a:latin typeface="ui-sans-serif"/>
              </a:rPr>
              <a:t> The error rate on the training data.</a:t>
            </a:r>
          </a:p>
          <a:p>
            <a:pPr algn="l">
              <a:buFont typeface="Arial" panose="020B0604020202020204" pitchFamily="34" charset="0"/>
              <a:buChar char="•"/>
            </a:pPr>
            <a:r>
              <a:rPr lang="en-US" sz="2800" b="1" i="0" dirty="0">
                <a:solidFill>
                  <a:srgbClr val="0D0D0D"/>
                </a:solidFill>
                <a:effectLst/>
                <a:highlight>
                  <a:srgbClr val="FFFFFF"/>
                </a:highlight>
                <a:latin typeface="ui-sans-serif"/>
              </a:rPr>
              <a:t>Model Complexity:</a:t>
            </a:r>
            <a:r>
              <a:rPr lang="en-US" sz="2800" b="0" i="0" dirty="0">
                <a:solidFill>
                  <a:srgbClr val="0D0D0D"/>
                </a:solidFill>
                <a:effectLst/>
                <a:highlight>
                  <a:srgbClr val="FFFFFF"/>
                </a:highlight>
                <a:latin typeface="ui-sans-serif"/>
              </a:rPr>
              <a:t> How complicated the model is, often measured by parameters or VC dimension.</a:t>
            </a:r>
          </a:p>
          <a:p>
            <a:pPr algn="l">
              <a:buFont typeface="Arial" panose="020B0604020202020204" pitchFamily="34" charset="0"/>
              <a:buChar char="•"/>
            </a:pPr>
            <a:r>
              <a:rPr lang="en-US" sz="2800" b="1" i="0" dirty="0">
                <a:solidFill>
                  <a:srgbClr val="0D0D0D"/>
                </a:solidFill>
                <a:effectLst/>
                <a:highlight>
                  <a:srgbClr val="FFFFFF"/>
                </a:highlight>
                <a:latin typeface="ui-sans-serif"/>
              </a:rPr>
              <a:t>True Risk:</a:t>
            </a:r>
            <a:r>
              <a:rPr lang="en-US" sz="2800" b="0" i="0" dirty="0">
                <a:solidFill>
                  <a:srgbClr val="0D0D0D"/>
                </a:solidFill>
                <a:effectLst/>
                <a:highlight>
                  <a:srgbClr val="FFFFFF"/>
                </a:highlight>
                <a:latin typeface="ui-sans-serif"/>
              </a:rPr>
              <a:t> The expected error rate on new, unseen data.</a:t>
            </a:r>
          </a:p>
          <a:p>
            <a:pPr algn="l"/>
            <a:endParaRPr lang="en-US" sz="2800" b="0" i="0" dirty="0">
              <a:solidFill>
                <a:srgbClr val="0D0D0D"/>
              </a:solidFill>
              <a:effectLst/>
              <a:highlight>
                <a:srgbClr val="FFFFFF"/>
              </a:highlight>
              <a:latin typeface="ui-sans-serif"/>
            </a:endParaRPr>
          </a:p>
          <a:p>
            <a:pPr algn="l"/>
            <a:r>
              <a:rPr lang="en-US" sz="3600" dirty="0">
                <a:solidFill>
                  <a:srgbClr val="0D0D0D"/>
                </a:solidFill>
                <a:highlight>
                  <a:srgbClr val="FFFFFF"/>
                </a:highlight>
              </a:rPr>
              <a:t>Formula</a:t>
            </a:r>
            <a:endParaRPr lang="en-US" sz="3600" b="0" i="0" dirty="0">
              <a:solidFill>
                <a:srgbClr val="0D0D0D"/>
              </a:solidFill>
              <a:effectLst/>
              <a:highlight>
                <a:srgbClr val="FFFFFF"/>
              </a:highlight>
            </a:endParaRPr>
          </a:p>
          <a:p>
            <a:pPr algn="l"/>
            <a:r>
              <a:rPr lang="en-US" sz="2800" b="0" i="0" dirty="0">
                <a:solidFill>
                  <a:schemeClr val="accent2"/>
                </a:solidFill>
                <a:effectLst/>
                <a:highlight>
                  <a:srgbClr val="FFFFFF"/>
                </a:highlight>
                <a:latin typeface="KaTeX_Main"/>
              </a:rPr>
              <a:t>	</a:t>
            </a:r>
            <a:r>
              <a:rPr lang="en-US" sz="3600" b="0" i="0" dirty="0">
                <a:solidFill>
                  <a:schemeClr val="accent2"/>
                </a:solidFill>
                <a:effectLst/>
                <a:highlight>
                  <a:srgbClr val="FFFFFF"/>
                </a:highlight>
                <a:latin typeface="KaTeX_Main"/>
              </a:rPr>
              <a:t>True Risk Estimate=Empirical </a:t>
            </a:r>
            <a:r>
              <a:rPr lang="en-US" sz="3600" b="0" i="0" dirty="0" err="1">
                <a:solidFill>
                  <a:schemeClr val="accent2"/>
                </a:solidFill>
                <a:effectLst/>
                <a:highlight>
                  <a:srgbClr val="FFFFFF"/>
                </a:highlight>
                <a:latin typeface="KaTeX_Main"/>
              </a:rPr>
              <a:t>Risk+Complexity</a:t>
            </a:r>
            <a:r>
              <a:rPr lang="en-US" sz="3600" b="0" i="0" dirty="0">
                <a:solidFill>
                  <a:schemeClr val="accent2"/>
                </a:solidFill>
                <a:effectLst/>
                <a:highlight>
                  <a:srgbClr val="FFFFFF"/>
                </a:highlight>
                <a:latin typeface="KaTeX_Main"/>
              </a:rPr>
              <a:t> Penalty</a:t>
            </a:r>
          </a:p>
          <a:p>
            <a:pPr algn="l"/>
            <a:endParaRPr lang="en-US" sz="2800" b="0" i="0" dirty="0">
              <a:solidFill>
                <a:schemeClr val="accent2"/>
              </a:solidFill>
              <a:effectLst/>
              <a:highlight>
                <a:srgbClr val="FFFFFF"/>
              </a:highlight>
              <a:latin typeface="ui-sans-serif"/>
            </a:endParaRPr>
          </a:p>
          <a:p>
            <a:endParaRPr lang="en-US" sz="2800" b="0" i="0" dirty="0">
              <a:solidFill>
                <a:srgbClr val="0D0D0D"/>
              </a:solidFill>
              <a:effectLst/>
              <a:highlight>
                <a:srgbClr val="FFFFFF"/>
              </a:highlight>
            </a:endParaRPr>
          </a:p>
        </p:txBody>
      </p:sp>
      <p:sp>
        <p:nvSpPr>
          <p:cNvPr id="7" name="Rectangle 1">
            <a:extLst>
              <a:ext uri="{FF2B5EF4-FFF2-40B4-BE49-F238E27FC236}">
                <a16:creationId xmlns:a16="http://schemas.microsoft.com/office/drawing/2014/main" id="{78F55649-40F3-F6E5-B384-5D979886AF8B}"/>
              </a:ext>
            </a:extLst>
          </p:cNvPr>
          <p:cNvSpPr>
            <a:spLocks noChangeArrowheads="1"/>
          </p:cNvSpPr>
          <p:nvPr/>
        </p:nvSpPr>
        <p:spPr bwMode="auto">
          <a:xfrm>
            <a:off x="414867" y="7063245"/>
            <a:ext cx="13563600" cy="67762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98375" rIns="0" bIns="198375"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0" name="Picture 9">
            <a:extLst>
              <a:ext uri="{FF2B5EF4-FFF2-40B4-BE49-F238E27FC236}">
                <a16:creationId xmlns:a16="http://schemas.microsoft.com/office/drawing/2014/main" id="{96772BF9-AC39-830E-FF58-6AD126FFE972}"/>
              </a:ext>
            </a:extLst>
          </p:cNvPr>
          <p:cNvPicPr>
            <a:picLocks noChangeAspect="1"/>
          </p:cNvPicPr>
          <p:nvPr/>
        </p:nvPicPr>
        <p:blipFill>
          <a:blip r:embed="rId2"/>
          <a:stretch>
            <a:fillRect/>
          </a:stretch>
        </p:blipFill>
        <p:spPr>
          <a:xfrm>
            <a:off x="3581400" y="6924871"/>
            <a:ext cx="5334001" cy="1073207"/>
          </a:xfrm>
          <a:prstGeom prst="rect">
            <a:avLst/>
          </a:prstGeom>
        </p:spPr>
      </p:pic>
    </p:spTree>
    <p:extLst>
      <p:ext uri="{BB962C8B-B14F-4D97-AF65-F5344CB8AC3E}">
        <p14:creationId xmlns:p14="http://schemas.microsoft.com/office/powerpoint/2010/main" val="36506195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15621000" y="0"/>
            <a:ext cx="2667000" cy="10287000"/>
            <a:chOff x="0" y="0"/>
            <a:chExt cx="812800" cy="2709333"/>
          </a:xfrm>
        </p:grpSpPr>
        <p:sp>
          <p:nvSpPr>
            <p:cNvPr id="4" name="Freeform 4"/>
            <p:cNvSpPr/>
            <p:nvPr/>
          </p:nvSpPr>
          <p:spPr>
            <a:xfrm>
              <a:off x="0" y="0"/>
              <a:ext cx="812800" cy="2709333"/>
            </a:xfrm>
            <a:custGeom>
              <a:avLst/>
              <a:gdLst/>
              <a:ahLst/>
              <a:cxnLst/>
              <a:rect l="l" t="t" r="r" b="b"/>
              <a:pathLst>
                <a:path w="812800" h="2709333">
                  <a:moveTo>
                    <a:pt x="0" y="0"/>
                  </a:moveTo>
                  <a:lnTo>
                    <a:pt x="812800" y="0"/>
                  </a:lnTo>
                  <a:lnTo>
                    <a:pt x="812800" y="2709333"/>
                  </a:lnTo>
                  <a:lnTo>
                    <a:pt x="0" y="2709333"/>
                  </a:lnTo>
                  <a:close/>
                </a:path>
              </a:pathLst>
            </a:custGeom>
            <a:solidFill>
              <a:srgbClr val="593C8F"/>
            </a:solidFill>
          </p:spPr>
        </p:sp>
        <p:sp>
          <p:nvSpPr>
            <p:cNvPr id="5" name="TextBox 5"/>
            <p:cNvSpPr txBox="1"/>
            <p:nvPr/>
          </p:nvSpPr>
          <p:spPr>
            <a:xfrm>
              <a:off x="0" y="-47625"/>
              <a:ext cx="812800" cy="2756958"/>
            </a:xfrm>
            <a:prstGeom prst="rect">
              <a:avLst/>
            </a:prstGeom>
          </p:spPr>
          <p:txBody>
            <a:bodyPr lIns="50800" tIns="50800" rIns="50800" bIns="50800" rtlCol="0" anchor="ctr"/>
            <a:lstStyle/>
            <a:p>
              <a:pPr algn="ctr">
                <a:lnSpc>
                  <a:spcPts val="2659"/>
                </a:lnSpc>
              </a:pPr>
              <a:endParaRPr/>
            </a:p>
          </p:txBody>
        </p:sp>
      </p:grpSp>
      <p:sp>
        <p:nvSpPr>
          <p:cNvPr id="6" name="AutoShape 6"/>
          <p:cNvSpPr/>
          <p:nvPr/>
        </p:nvSpPr>
        <p:spPr>
          <a:xfrm flipH="1">
            <a:off x="1028720" y="2186817"/>
            <a:ext cx="0" cy="0"/>
          </a:xfrm>
          <a:prstGeom prst="line">
            <a:avLst/>
          </a:prstGeom>
          <a:ln w="19050" cap="flat">
            <a:solidFill>
              <a:srgbClr val="000000"/>
            </a:solidFill>
            <a:prstDash val="solid"/>
            <a:headEnd type="none" w="sm" len="sm"/>
            <a:tailEnd type="none" w="sm" len="sm"/>
          </a:ln>
        </p:spPr>
      </p:sp>
      <p:sp>
        <p:nvSpPr>
          <p:cNvPr id="8" name="TextBox 8"/>
          <p:cNvSpPr txBox="1"/>
          <p:nvPr/>
        </p:nvSpPr>
        <p:spPr>
          <a:xfrm>
            <a:off x="1846367" y="117509"/>
            <a:ext cx="12479233" cy="1330492"/>
          </a:xfrm>
          <a:prstGeom prst="rect">
            <a:avLst/>
          </a:prstGeom>
        </p:spPr>
        <p:txBody>
          <a:bodyPr wrap="square" lIns="0" tIns="0" rIns="0" bIns="0" rtlCol="0" anchor="t">
            <a:spAutoFit/>
          </a:bodyPr>
          <a:lstStyle/>
          <a:p>
            <a:pPr algn="ctr">
              <a:lnSpc>
                <a:spcPts val="8679"/>
              </a:lnSpc>
            </a:pPr>
            <a:r>
              <a:rPr lang="en-IN" sz="6600" b="1" i="0" dirty="0">
                <a:solidFill>
                  <a:schemeClr val="tx2"/>
                </a:solidFill>
                <a:effectLst/>
                <a:highlight>
                  <a:srgbClr val="FFFFFF"/>
                </a:highlight>
                <a:latin typeface="ui-sans-serif"/>
              </a:rPr>
              <a:t>SVM</a:t>
            </a:r>
            <a:endParaRPr lang="en-US" sz="6199" dirty="0">
              <a:solidFill>
                <a:schemeClr val="tx2"/>
              </a:solidFill>
              <a:latin typeface="Canva Sans Bold"/>
            </a:endParaRPr>
          </a:p>
          <a:p>
            <a:pPr algn="ctr">
              <a:lnSpc>
                <a:spcPts val="140"/>
              </a:lnSpc>
            </a:pPr>
            <a:endParaRPr lang="en-US" sz="6199" dirty="0">
              <a:solidFill>
                <a:srgbClr val="000000"/>
              </a:solidFill>
              <a:latin typeface="Canva Sans Bold"/>
            </a:endParaRPr>
          </a:p>
        </p:txBody>
      </p:sp>
      <p:sp>
        <p:nvSpPr>
          <p:cNvPr id="11" name="TextBox 10">
            <a:extLst>
              <a:ext uri="{FF2B5EF4-FFF2-40B4-BE49-F238E27FC236}">
                <a16:creationId xmlns:a16="http://schemas.microsoft.com/office/drawing/2014/main" id="{52799FCA-941B-DB92-7F42-279FA5689549}"/>
              </a:ext>
            </a:extLst>
          </p:cNvPr>
          <p:cNvSpPr txBox="1"/>
          <p:nvPr/>
        </p:nvSpPr>
        <p:spPr>
          <a:xfrm>
            <a:off x="304800" y="1104900"/>
            <a:ext cx="14630400" cy="954107"/>
          </a:xfrm>
          <a:prstGeom prst="rect">
            <a:avLst/>
          </a:prstGeom>
          <a:noFill/>
        </p:spPr>
        <p:txBody>
          <a:bodyPr wrap="square">
            <a:spAutoFit/>
          </a:bodyPr>
          <a:lstStyle/>
          <a:p>
            <a:pPr algn="l"/>
            <a:endParaRPr lang="en-US" sz="2800" b="0" i="0" dirty="0">
              <a:solidFill>
                <a:srgbClr val="0D0D0D"/>
              </a:solidFill>
              <a:effectLst/>
              <a:highlight>
                <a:srgbClr val="FFFFFF"/>
              </a:highlight>
              <a:latin typeface="ui-sans-serif"/>
            </a:endParaRPr>
          </a:p>
          <a:p>
            <a:endParaRPr lang="en-US" sz="2800" b="0" i="0" dirty="0">
              <a:solidFill>
                <a:srgbClr val="0D0D0D"/>
              </a:solidFill>
              <a:effectLst/>
              <a:highlight>
                <a:srgbClr val="FFFFFF"/>
              </a:highlight>
            </a:endParaRPr>
          </a:p>
        </p:txBody>
      </p:sp>
      <p:sp>
        <p:nvSpPr>
          <p:cNvPr id="2" name="TextBox 1">
            <a:extLst>
              <a:ext uri="{FF2B5EF4-FFF2-40B4-BE49-F238E27FC236}">
                <a16:creationId xmlns:a16="http://schemas.microsoft.com/office/drawing/2014/main" id="{427223AE-1434-B5CD-6763-D5DA2B09FA70}"/>
              </a:ext>
            </a:extLst>
          </p:cNvPr>
          <p:cNvSpPr txBox="1"/>
          <p:nvPr/>
        </p:nvSpPr>
        <p:spPr>
          <a:xfrm>
            <a:off x="76200" y="1333500"/>
            <a:ext cx="21954708" cy="3639971"/>
          </a:xfrm>
          <a:prstGeom prst="rect">
            <a:avLst/>
          </a:prstGeom>
          <a:noFill/>
        </p:spPr>
        <p:txBody>
          <a:bodyPr wrap="square" rtlCol="0">
            <a:spAutoFit/>
          </a:bodyPr>
          <a:lstStyle/>
          <a:p>
            <a:pPr marL="12700" marR="289560">
              <a:lnSpc>
                <a:spcPct val="120000"/>
              </a:lnSpc>
              <a:spcBef>
                <a:spcPts val="1245"/>
              </a:spcBef>
              <a:tabLst>
                <a:tab pos="6771005" algn="l"/>
              </a:tabLst>
            </a:pPr>
            <a:r>
              <a:rPr lang="en-US" sz="2800" spc="-5" dirty="0">
                <a:cs typeface="Times New Roman" panose="02020603050405020304"/>
              </a:rPr>
              <a:t>S</a:t>
            </a:r>
            <a:r>
              <a:rPr lang="en-US" sz="2800" spc="-10" dirty="0">
                <a:cs typeface="Times New Roman" panose="02020603050405020304"/>
              </a:rPr>
              <a:t>V</a:t>
            </a:r>
            <a:r>
              <a:rPr lang="en-US" sz="2800" spc="-5" dirty="0">
                <a:cs typeface="Times New Roman" panose="02020603050405020304"/>
              </a:rPr>
              <a:t>M</a:t>
            </a:r>
            <a:r>
              <a:rPr lang="en-US" sz="2800" spc="-10" dirty="0">
                <a:cs typeface="Times New Roman" panose="02020603050405020304"/>
              </a:rPr>
              <a:t> </a:t>
            </a:r>
            <a:r>
              <a:rPr lang="en-US" sz="2800" spc="-5" dirty="0">
                <a:cs typeface="Times New Roman" panose="02020603050405020304"/>
              </a:rPr>
              <a:t>is </a:t>
            </a:r>
            <a:r>
              <a:rPr lang="en-US" sz="2800" spc="-10" dirty="0">
                <a:cs typeface="Times New Roman" panose="02020603050405020304"/>
              </a:rPr>
              <a:t>a</a:t>
            </a:r>
            <a:r>
              <a:rPr lang="en-US" sz="2800" spc="-5" dirty="0">
                <a:cs typeface="Times New Roman" panose="02020603050405020304"/>
              </a:rPr>
              <a:t>n</a:t>
            </a:r>
            <a:r>
              <a:rPr lang="en-US" sz="2800" dirty="0">
                <a:cs typeface="Times New Roman" panose="02020603050405020304"/>
              </a:rPr>
              <a:t> </a:t>
            </a:r>
            <a:r>
              <a:rPr lang="en-US" sz="2800" b="1" dirty="0">
                <a:cs typeface="Times New Roman" panose="02020603050405020304"/>
              </a:rPr>
              <a:t>a</a:t>
            </a:r>
            <a:r>
              <a:rPr lang="en-US" sz="2800" b="1" spc="-5" dirty="0">
                <a:cs typeface="Times New Roman" panose="02020603050405020304"/>
              </a:rPr>
              <a:t>pp</a:t>
            </a:r>
            <a:r>
              <a:rPr lang="en-US" sz="2800" b="1" spc="-10" dirty="0">
                <a:cs typeface="Times New Roman" panose="02020603050405020304"/>
              </a:rPr>
              <a:t>r</a:t>
            </a:r>
            <a:r>
              <a:rPr lang="en-US" sz="2800" b="1" dirty="0">
                <a:cs typeface="Times New Roman" panose="02020603050405020304"/>
              </a:rPr>
              <a:t>ox</a:t>
            </a:r>
            <a:r>
              <a:rPr lang="en-US" sz="2800" b="1" spc="-5" dirty="0">
                <a:cs typeface="Times New Roman" panose="02020603050405020304"/>
              </a:rPr>
              <a:t>i</a:t>
            </a:r>
            <a:r>
              <a:rPr lang="en-US" sz="2800" b="1" spc="-10" dirty="0">
                <a:cs typeface="Times New Roman" panose="02020603050405020304"/>
              </a:rPr>
              <a:t>m</a:t>
            </a:r>
            <a:r>
              <a:rPr lang="en-US" sz="2800" b="1" dirty="0">
                <a:cs typeface="Times New Roman" panose="02020603050405020304"/>
              </a:rPr>
              <a:t>a</a:t>
            </a:r>
            <a:r>
              <a:rPr lang="en-US" sz="2800" b="1" spc="-5" dirty="0">
                <a:cs typeface="Times New Roman" panose="02020603050405020304"/>
              </a:rPr>
              <a:t>te</a:t>
            </a:r>
            <a:r>
              <a:rPr lang="en-US" sz="2800" b="1" spc="-10" dirty="0">
                <a:cs typeface="Times New Roman" panose="02020603050405020304"/>
              </a:rPr>
              <a:t> </a:t>
            </a:r>
            <a:r>
              <a:rPr lang="en-US" sz="2800" spc="-5" dirty="0">
                <a:cs typeface="Times New Roman" panose="02020603050405020304"/>
              </a:rPr>
              <a:t>i</a:t>
            </a:r>
            <a:r>
              <a:rPr lang="en-US" sz="2800" spc="-25" dirty="0">
                <a:cs typeface="Times New Roman" panose="02020603050405020304"/>
              </a:rPr>
              <a:t>m</a:t>
            </a:r>
            <a:r>
              <a:rPr lang="en-US" sz="2800" dirty="0">
                <a:cs typeface="Times New Roman" panose="02020603050405020304"/>
              </a:rPr>
              <a:t>p</a:t>
            </a:r>
            <a:r>
              <a:rPr lang="en-US" sz="2800" spc="-5" dirty="0">
                <a:cs typeface="Times New Roman" panose="02020603050405020304"/>
              </a:rPr>
              <a:t>l</a:t>
            </a:r>
            <a:r>
              <a:rPr lang="en-US" sz="2800" spc="-10" dirty="0">
                <a:cs typeface="Times New Roman" panose="02020603050405020304"/>
              </a:rPr>
              <a:t>e</a:t>
            </a:r>
            <a:r>
              <a:rPr lang="en-US" sz="2800" spc="-20" dirty="0">
                <a:cs typeface="Times New Roman" panose="02020603050405020304"/>
              </a:rPr>
              <a:t>m</a:t>
            </a:r>
            <a:r>
              <a:rPr lang="en-US" sz="2800" spc="-10" dirty="0">
                <a:cs typeface="Times New Roman" panose="02020603050405020304"/>
              </a:rPr>
              <a:t>e</a:t>
            </a:r>
            <a:r>
              <a:rPr lang="en-US" sz="2800" dirty="0">
                <a:cs typeface="Times New Roman" panose="02020603050405020304"/>
              </a:rPr>
              <a:t>n</a:t>
            </a:r>
            <a:r>
              <a:rPr lang="en-US" sz="2800" spc="-5" dirty="0">
                <a:cs typeface="Times New Roman" panose="02020603050405020304"/>
              </a:rPr>
              <a:t>t</a:t>
            </a:r>
            <a:r>
              <a:rPr lang="en-US" sz="2800" spc="-10" dirty="0">
                <a:cs typeface="Times New Roman" panose="02020603050405020304"/>
              </a:rPr>
              <a:t>a</a:t>
            </a:r>
            <a:r>
              <a:rPr lang="en-US" sz="2800" spc="-5" dirty="0">
                <a:cs typeface="Times New Roman" panose="02020603050405020304"/>
              </a:rPr>
              <a:t>ti</a:t>
            </a:r>
            <a:r>
              <a:rPr lang="en-US" sz="2800" dirty="0">
                <a:cs typeface="Times New Roman" panose="02020603050405020304"/>
              </a:rPr>
              <a:t>o</a:t>
            </a:r>
            <a:r>
              <a:rPr lang="en-US" sz="2800" spc="-5" dirty="0">
                <a:cs typeface="Times New Roman" panose="02020603050405020304"/>
              </a:rPr>
              <a:t>n</a:t>
            </a:r>
            <a:r>
              <a:rPr lang="en-US" sz="2800" dirty="0">
                <a:cs typeface="Times New Roman" panose="02020603050405020304"/>
              </a:rPr>
              <a:t> o</a:t>
            </a:r>
            <a:r>
              <a:rPr lang="en-US" sz="2800" spc="-5" dirty="0">
                <a:cs typeface="Times New Roman" panose="02020603050405020304"/>
              </a:rPr>
              <a:t>f SRM</a:t>
            </a:r>
            <a:r>
              <a:rPr lang="en-US" sz="2800" dirty="0">
                <a:cs typeface="Times New Roman" panose="02020603050405020304"/>
              </a:rPr>
              <a:t>	</a:t>
            </a:r>
          </a:p>
          <a:p>
            <a:pPr marL="12700" marR="289560">
              <a:lnSpc>
                <a:spcPct val="120000"/>
              </a:lnSpc>
              <a:spcBef>
                <a:spcPts val="1245"/>
              </a:spcBef>
              <a:tabLst>
                <a:tab pos="6771005" algn="l"/>
              </a:tabLst>
            </a:pPr>
            <a:r>
              <a:rPr lang="en-US" sz="2800" spc="-5" dirty="0">
                <a:cs typeface="Times New Roman" panose="02020603050405020304"/>
              </a:rPr>
              <a:t>How?</a:t>
            </a:r>
            <a:endParaRPr lang="en-US" sz="2800" dirty="0">
              <a:cs typeface="Times New Roman" panose="02020603050405020304"/>
            </a:endParaRPr>
          </a:p>
          <a:p>
            <a:pPr marL="621665" marR="5080" indent="-78105">
              <a:lnSpc>
                <a:spcPct val="100000"/>
              </a:lnSpc>
              <a:spcBef>
                <a:spcPts val="670"/>
              </a:spcBef>
            </a:pPr>
            <a:r>
              <a:rPr lang="en-US" sz="2800" spc="-5" dirty="0">
                <a:solidFill>
                  <a:schemeClr val="accent2"/>
                </a:solidFill>
                <a:cs typeface="Times New Roman" panose="02020603050405020304"/>
              </a:rPr>
              <a:t>Maximizing distance </a:t>
            </a:r>
            <a:r>
              <a:rPr lang="en-US" sz="2800" dirty="0">
                <a:solidFill>
                  <a:schemeClr val="accent2"/>
                </a:solidFill>
                <a:cs typeface="Times New Roman" panose="02020603050405020304"/>
              </a:rPr>
              <a:t>of </a:t>
            </a:r>
            <a:r>
              <a:rPr lang="en-US" sz="2800" spc="-5" dirty="0">
                <a:solidFill>
                  <a:schemeClr val="accent2"/>
                </a:solidFill>
                <a:cs typeface="Times New Roman" panose="02020603050405020304"/>
              </a:rPr>
              <a:t>the decision </a:t>
            </a:r>
            <a:r>
              <a:rPr lang="en-US" sz="2800" dirty="0">
                <a:solidFill>
                  <a:schemeClr val="accent2"/>
                </a:solidFill>
                <a:cs typeface="Times New Roman" panose="02020603050405020304"/>
              </a:rPr>
              <a:t>boundary(</a:t>
            </a:r>
            <a:r>
              <a:rPr lang="en-US" sz="2800" b="0" i="0" dirty="0">
                <a:solidFill>
                  <a:schemeClr val="accent2"/>
                </a:solidFill>
                <a:effectLst/>
                <a:highlight>
                  <a:srgbClr val="FFFFFF"/>
                </a:highlight>
                <a:latin typeface="ui-sans-serif"/>
              </a:rPr>
              <a:t>hyperplane that separates the data points of different</a:t>
            </a:r>
          </a:p>
          <a:p>
            <a:pPr marL="621665" marR="5080" indent="-78105">
              <a:lnSpc>
                <a:spcPct val="100000"/>
              </a:lnSpc>
              <a:spcBef>
                <a:spcPts val="670"/>
              </a:spcBef>
            </a:pPr>
            <a:r>
              <a:rPr lang="en-US" sz="2800" b="0" i="0" dirty="0">
                <a:solidFill>
                  <a:schemeClr val="accent2"/>
                </a:solidFill>
                <a:effectLst/>
                <a:highlight>
                  <a:srgbClr val="FFFFFF"/>
                </a:highlight>
                <a:latin typeface="ui-sans-serif"/>
              </a:rPr>
              <a:t> classes in the feature space</a:t>
            </a:r>
            <a:r>
              <a:rPr lang="en-US" sz="2800" b="0" i="0" dirty="0">
                <a:solidFill>
                  <a:srgbClr val="0D0D0D"/>
                </a:solidFill>
                <a:effectLst/>
                <a:highlight>
                  <a:srgbClr val="FFFFFF"/>
                </a:highlight>
                <a:latin typeface="ui-sans-serif"/>
              </a:rPr>
              <a:t>)</a:t>
            </a:r>
            <a:r>
              <a:rPr lang="en-US" sz="2800" dirty="0">
                <a:solidFill>
                  <a:schemeClr val="accent2"/>
                </a:solidFill>
                <a:cs typeface="Times New Roman" panose="02020603050405020304"/>
              </a:rPr>
              <a:t> </a:t>
            </a:r>
            <a:r>
              <a:rPr lang="en-US" sz="2800" spc="-5" dirty="0">
                <a:solidFill>
                  <a:schemeClr val="accent2"/>
                </a:solidFill>
                <a:cs typeface="Times New Roman" panose="02020603050405020304"/>
              </a:rPr>
              <a:t>from </a:t>
            </a:r>
            <a:r>
              <a:rPr lang="en-US" sz="2800" spc="-685" dirty="0">
                <a:solidFill>
                  <a:schemeClr val="accent2"/>
                </a:solidFill>
                <a:cs typeface="Times New Roman" panose="02020603050405020304"/>
              </a:rPr>
              <a:t> </a:t>
            </a:r>
            <a:r>
              <a:rPr lang="en-US" sz="2800" spc="-5" dirty="0">
                <a:solidFill>
                  <a:schemeClr val="accent2"/>
                </a:solidFill>
                <a:cs typeface="Times New Roman" panose="02020603050405020304"/>
              </a:rPr>
              <a:t>training </a:t>
            </a:r>
            <a:r>
              <a:rPr lang="en-US" sz="2800" dirty="0">
                <a:solidFill>
                  <a:schemeClr val="accent2"/>
                </a:solidFill>
                <a:cs typeface="Times New Roman" panose="02020603050405020304"/>
              </a:rPr>
              <a:t>points </a:t>
            </a:r>
            <a:r>
              <a:rPr lang="en-US" sz="2800" spc="-10" dirty="0">
                <a:solidFill>
                  <a:schemeClr val="accent2"/>
                </a:solidFill>
                <a:cs typeface="Times New Roman" panose="02020603050405020304"/>
              </a:rPr>
              <a:t>minimizes </a:t>
            </a:r>
            <a:r>
              <a:rPr lang="en-US" sz="2800" spc="-5" dirty="0">
                <a:solidFill>
                  <a:schemeClr val="accent2"/>
                </a:solidFill>
                <a:cs typeface="Times New Roman" panose="02020603050405020304"/>
              </a:rPr>
              <a:t>the </a:t>
            </a:r>
            <a:r>
              <a:rPr lang="en-US" sz="2800" spc="-10" dirty="0">
                <a:solidFill>
                  <a:schemeClr val="accent2"/>
                </a:solidFill>
                <a:cs typeface="Times New Roman" panose="02020603050405020304"/>
              </a:rPr>
              <a:t>VC </a:t>
            </a:r>
            <a:r>
              <a:rPr lang="en-US" sz="2800" spc="-5" dirty="0">
                <a:solidFill>
                  <a:schemeClr val="accent2"/>
                </a:solidFill>
                <a:cs typeface="Times New Roman" panose="02020603050405020304"/>
              </a:rPr>
              <a:t>dimension resulting</a:t>
            </a:r>
            <a:r>
              <a:rPr lang="en-US" sz="2800" spc="-35" dirty="0">
                <a:solidFill>
                  <a:schemeClr val="accent2"/>
                </a:solidFill>
                <a:cs typeface="Times New Roman" panose="02020603050405020304"/>
              </a:rPr>
              <a:t> </a:t>
            </a:r>
            <a:r>
              <a:rPr lang="en-US" sz="2800" spc="-5" dirty="0">
                <a:solidFill>
                  <a:schemeClr val="accent2"/>
                </a:solidFill>
                <a:cs typeface="Times New Roman" panose="02020603050405020304"/>
              </a:rPr>
              <a:t>into</a:t>
            </a:r>
            <a:r>
              <a:rPr lang="en-US" sz="2800" spc="-15" dirty="0">
                <a:solidFill>
                  <a:schemeClr val="accent2"/>
                </a:solidFill>
                <a:cs typeface="Times New Roman" panose="02020603050405020304"/>
              </a:rPr>
              <a:t> </a:t>
            </a:r>
            <a:r>
              <a:rPr lang="en-US" sz="2800" spc="-5" dirty="0">
                <a:solidFill>
                  <a:schemeClr val="accent2"/>
                </a:solidFill>
                <a:cs typeface="Times New Roman" panose="02020603050405020304"/>
              </a:rPr>
              <a:t>the</a:t>
            </a:r>
          </a:p>
          <a:p>
            <a:pPr marL="621665" marR="5080" indent="-78105">
              <a:lnSpc>
                <a:spcPct val="100000"/>
              </a:lnSpc>
              <a:spcBef>
                <a:spcPts val="670"/>
              </a:spcBef>
            </a:pPr>
            <a:r>
              <a:rPr lang="en-US" sz="2800" spc="-10" dirty="0">
                <a:solidFill>
                  <a:schemeClr val="accent2"/>
                </a:solidFill>
                <a:cs typeface="Times New Roman" panose="02020603050405020304"/>
              </a:rPr>
              <a:t> </a:t>
            </a:r>
            <a:r>
              <a:rPr lang="en-US" sz="2800" spc="-5" dirty="0">
                <a:solidFill>
                  <a:schemeClr val="accent2"/>
                </a:solidFill>
                <a:cs typeface="Times New Roman" panose="02020603050405020304"/>
              </a:rPr>
              <a:t>Good</a:t>
            </a:r>
            <a:r>
              <a:rPr lang="en-US" sz="2800" dirty="0">
                <a:solidFill>
                  <a:schemeClr val="accent2"/>
                </a:solidFill>
                <a:cs typeface="Times New Roman" panose="02020603050405020304"/>
              </a:rPr>
              <a:t> </a:t>
            </a:r>
            <a:r>
              <a:rPr lang="en-US" sz="2800" spc="-5" dirty="0">
                <a:solidFill>
                  <a:schemeClr val="accent2"/>
                </a:solidFill>
                <a:cs typeface="Times New Roman" panose="02020603050405020304"/>
              </a:rPr>
              <a:t>generalization.</a:t>
            </a:r>
          </a:p>
          <a:p>
            <a:pPr marL="621665" marR="5080" indent="-78105">
              <a:lnSpc>
                <a:spcPct val="100000"/>
              </a:lnSpc>
              <a:spcBef>
                <a:spcPts val="670"/>
              </a:spcBef>
            </a:pPr>
            <a:r>
              <a:rPr lang="en-US" sz="2800" b="1" dirty="0">
                <a:latin typeface="Times New Roman" panose="02020603050405020304"/>
                <a:cs typeface="Times New Roman" panose="02020603050405020304"/>
              </a:rPr>
              <a:t>Target</a:t>
            </a:r>
            <a:r>
              <a:rPr lang="en-US" sz="2800" b="1" spc="-20" dirty="0">
                <a:latin typeface="Times New Roman" panose="02020603050405020304"/>
                <a:cs typeface="Times New Roman" panose="02020603050405020304"/>
              </a:rPr>
              <a:t> </a:t>
            </a:r>
            <a:r>
              <a:rPr lang="en-US" sz="2800" b="1" dirty="0">
                <a:latin typeface="Times New Roman" panose="02020603050405020304"/>
                <a:cs typeface="Times New Roman" panose="02020603050405020304"/>
              </a:rPr>
              <a:t>is</a:t>
            </a:r>
            <a:r>
              <a:rPr lang="en-US" sz="2800" b="1" spc="5" dirty="0">
                <a:latin typeface="Times New Roman" panose="02020603050405020304"/>
                <a:cs typeface="Times New Roman" panose="02020603050405020304"/>
              </a:rPr>
              <a:t> </a:t>
            </a:r>
            <a:r>
              <a:rPr lang="en-US" sz="2800" b="1" spc="-5" dirty="0">
                <a:latin typeface="Times New Roman" panose="02020603050405020304"/>
                <a:cs typeface="Times New Roman" panose="02020603050405020304"/>
              </a:rPr>
              <a:t>Maximizing</a:t>
            </a:r>
            <a:r>
              <a:rPr lang="en-US" sz="2800" b="1" spc="-15" dirty="0">
                <a:latin typeface="Times New Roman" panose="02020603050405020304"/>
                <a:cs typeface="Times New Roman" panose="02020603050405020304"/>
              </a:rPr>
              <a:t> </a:t>
            </a:r>
            <a:r>
              <a:rPr lang="en-US" sz="2800" b="1" spc="-5" dirty="0">
                <a:latin typeface="Times New Roman" panose="02020603050405020304"/>
                <a:cs typeface="Times New Roman" panose="02020603050405020304"/>
              </a:rPr>
              <a:t>Distance </a:t>
            </a:r>
            <a:r>
              <a:rPr lang="en-US" sz="2800" b="1" spc="-585" dirty="0">
                <a:latin typeface="Times New Roman" panose="02020603050405020304"/>
                <a:cs typeface="Times New Roman" panose="02020603050405020304"/>
              </a:rPr>
              <a:t> </a:t>
            </a:r>
            <a:r>
              <a:rPr lang="en-US" sz="2800" b="1" spc="-5" dirty="0">
                <a:latin typeface="Times New Roman" panose="02020603050405020304"/>
                <a:cs typeface="Times New Roman" panose="02020603050405020304"/>
              </a:rPr>
              <a:t>between </a:t>
            </a:r>
            <a:r>
              <a:rPr lang="en-US" sz="2800" b="1" dirty="0">
                <a:latin typeface="Times New Roman" panose="02020603050405020304"/>
                <a:cs typeface="Times New Roman" panose="02020603050405020304"/>
              </a:rPr>
              <a:t>decision</a:t>
            </a:r>
            <a:r>
              <a:rPr lang="en-US" sz="2800" b="1" spc="-15" dirty="0">
                <a:latin typeface="Times New Roman" panose="02020603050405020304"/>
                <a:cs typeface="Times New Roman" panose="02020603050405020304"/>
              </a:rPr>
              <a:t> </a:t>
            </a:r>
            <a:r>
              <a:rPr lang="en-US" sz="2800" b="1" spc="-5" dirty="0">
                <a:latin typeface="Times New Roman" panose="02020603050405020304"/>
                <a:cs typeface="Times New Roman" panose="02020603050405020304"/>
              </a:rPr>
              <a:t>boundary</a:t>
            </a:r>
            <a:r>
              <a:rPr lang="en-US" sz="2800" b="1" spc="10" dirty="0">
                <a:latin typeface="Times New Roman" panose="02020603050405020304"/>
                <a:cs typeface="Times New Roman" panose="02020603050405020304"/>
              </a:rPr>
              <a:t> </a:t>
            </a:r>
            <a:r>
              <a:rPr lang="en-US" sz="2800" b="1" spc="-5" dirty="0">
                <a:latin typeface="Times New Roman" panose="02020603050405020304"/>
                <a:cs typeface="Times New Roman" panose="02020603050405020304"/>
              </a:rPr>
              <a:t>and</a:t>
            </a:r>
            <a:r>
              <a:rPr lang="en-US" sz="2800" b="1" spc="5" dirty="0">
                <a:latin typeface="Times New Roman" panose="02020603050405020304"/>
                <a:cs typeface="Times New Roman" panose="02020603050405020304"/>
              </a:rPr>
              <a:t> </a:t>
            </a:r>
            <a:r>
              <a:rPr lang="en-US" sz="2800" b="1" spc="-5" dirty="0">
                <a:latin typeface="Times New Roman" panose="02020603050405020304"/>
                <a:cs typeface="Times New Roman" panose="02020603050405020304"/>
              </a:rPr>
              <a:t>the</a:t>
            </a:r>
            <a:r>
              <a:rPr lang="en-US" sz="2800" b="1" spc="5" dirty="0">
                <a:latin typeface="Times New Roman" panose="02020603050405020304"/>
                <a:cs typeface="Times New Roman" panose="02020603050405020304"/>
              </a:rPr>
              <a:t> </a:t>
            </a:r>
            <a:r>
              <a:rPr lang="en-US" sz="2800" b="1" spc="-5" dirty="0">
                <a:latin typeface="Times New Roman" panose="02020603050405020304"/>
                <a:cs typeface="Times New Roman" panose="02020603050405020304"/>
              </a:rPr>
              <a:t>Training</a:t>
            </a:r>
            <a:r>
              <a:rPr lang="en-US" sz="2800" b="1" spc="-15" dirty="0">
                <a:latin typeface="Times New Roman" panose="02020603050405020304"/>
                <a:cs typeface="Times New Roman" panose="02020603050405020304"/>
              </a:rPr>
              <a:t> </a:t>
            </a:r>
            <a:r>
              <a:rPr lang="en-US" sz="2800" b="1" spc="-5" dirty="0">
                <a:latin typeface="Times New Roman" panose="02020603050405020304"/>
                <a:cs typeface="Times New Roman" panose="02020603050405020304"/>
              </a:rPr>
              <a:t>points</a:t>
            </a:r>
            <a:endParaRPr lang="en-US" sz="2800" dirty="0">
              <a:solidFill>
                <a:schemeClr val="accent2"/>
              </a:solidFill>
              <a:cs typeface="Times New Roman" panose="02020603050405020304"/>
            </a:endParaRPr>
          </a:p>
          <a:p>
            <a:endParaRPr lang="en-IN" dirty="0"/>
          </a:p>
        </p:txBody>
      </p:sp>
      <p:sp>
        <p:nvSpPr>
          <p:cNvPr id="9" name="Freeform 9">
            <a:extLst>
              <a:ext uri="{FF2B5EF4-FFF2-40B4-BE49-F238E27FC236}">
                <a16:creationId xmlns:a16="http://schemas.microsoft.com/office/drawing/2014/main" id="{2CED78AC-0088-0F60-B96C-DE9FEE3B0691}"/>
              </a:ext>
            </a:extLst>
          </p:cNvPr>
          <p:cNvSpPr/>
          <p:nvPr/>
        </p:nvSpPr>
        <p:spPr>
          <a:xfrm>
            <a:off x="304800" y="5053087"/>
            <a:ext cx="7969692" cy="5237400"/>
          </a:xfrm>
          <a:custGeom>
            <a:avLst/>
            <a:gdLst/>
            <a:ahLst/>
            <a:cxnLst/>
            <a:rect l="l" t="t" r="r" b="b"/>
            <a:pathLst>
              <a:path w="7969692" h="5237400">
                <a:moveTo>
                  <a:pt x="0" y="0"/>
                </a:moveTo>
                <a:lnTo>
                  <a:pt x="7969692" y="0"/>
                </a:lnTo>
                <a:lnTo>
                  <a:pt x="7969692" y="5237400"/>
                </a:lnTo>
                <a:lnTo>
                  <a:pt x="0" y="5237400"/>
                </a:lnTo>
                <a:lnTo>
                  <a:pt x="0" y="0"/>
                </a:lnTo>
                <a:close/>
              </a:path>
            </a:pathLst>
          </a:custGeom>
          <a:blipFill>
            <a:blip r:embed="rId2"/>
            <a:stretch>
              <a:fillRect l="-2216" t="-1847" b="-1847"/>
            </a:stretch>
          </a:blipFill>
        </p:spPr>
      </p:sp>
      <p:sp>
        <p:nvSpPr>
          <p:cNvPr id="10" name="TextBox 9">
            <a:extLst>
              <a:ext uri="{FF2B5EF4-FFF2-40B4-BE49-F238E27FC236}">
                <a16:creationId xmlns:a16="http://schemas.microsoft.com/office/drawing/2014/main" id="{EF4CD789-5544-79F8-A70D-CACAA32A68BB}"/>
              </a:ext>
            </a:extLst>
          </p:cNvPr>
          <p:cNvSpPr txBox="1"/>
          <p:nvPr/>
        </p:nvSpPr>
        <p:spPr>
          <a:xfrm>
            <a:off x="7232208" y="5313530"/>
            <a:ext cx="7969692" cy="3539430"/>
          </a:xfrm>
          <a:prstGeom prst="rect">
            <a:avLst/>
          </a:prstGeom>
          <a:noFill/>
        </p:spPr>
        <p:txBody>
          <a:bodyPr wrap="square">
            <a:spAutoFit/>
          </a:bodyPr>
          <a:lstStyle/>
          <a:p>
            <a:pPr marL="285750" indent="-285750" algn="just">
              <a:buFont typeface="Arial" panose="020B0604020202020204" pitchFamily="34" charset="0"/>
              <a:buChar char="•"/>
            </a:pPr>
            <a:r>
              <a:rPr lang="en-US" sz="2800" b="0" i="0" dirty="0">
                <a:solidFill>
                  <a:srgbClr val="0D0D0D"/>
                </a:solidFill>
                <a:effectLst/>
                <a:highlight>
                  <a:srgbClr val="FFFFFF"/>
                </a:highlight>
              </a:rPr>
              <a:t> The margin is the distance between the hyperplane and the closest points from either class. SVM aims to maximize this margin, leading to a more robust classifier. </a:t>
            </a:r>
            <a:endParaRPr lang="en-US" sz="2800" dirty="0">
              <a:solidFill>
                <a:srgbClr val="0D0D0D"/>
              </a:solidFill>
              <a:highlight>
                <a:srgbClr val="FFFFFF"/>
              </a:highlight>
            </a:endParaRPr>
          </a:p>
          <a:p>
            <a:pPr marL="457200" indent="-457200" algn="just">
              <a:buFont typeface="Arial" panose="020B0604020202020204" pitchFamily="34" charset="0"/>
              <a:buChar char="•"/>
            </a:pPr>
            <a:r>
              <a:rPr lang="en-US" sz="2800" b="0" i="0" dirty="0">
                <a:solidFill>
                  <a:srgbClr val="0D0D0D"/>
                </a:solidFill>
                <a:effectLst/>
                <a:highlight>
                  <a:srgbClr val="FFFFFF"/>
                </a:highlight>
              </a:rPr>
              <a:t>Support Vectors</a:t>
            </a:r>
            <a:r>
              <a:rPr lang="en-US" sz="2800" dirty="0">
                <a:solidFill>
                  <a:srgbClr val="0D0D0D"/>
                </a:solidFill>
                <a:highlight>
                  <a:srgbClr val="FFFFFF"/>
                </a:highlight>
              </a:rPr>
              <a:t>:</a:t>
            </a:r>
            <a:r>
              <a:rPr lang="en-US" sz="2800" b="0" i="0" dirty="0">
                <a:solidFill>
                  <a:srgbClr val="0D0D0D"/>
                </a:solidFill>
                <a:effectLst/>
                <a:highlight>
                  <a:srgbClr val="FFFFFF"/>
                </a:highlight>
              </a:rPr>
              <a:t> These are the data points that lie closest to the hyperplane. The position of these points is critical as they directly influence the position and orientation of the hyperplane.</a:t>
            </a:r>
            <a:endParaRPr lang="en-IN" sz="2800" dirty="0"/>
          </a:p>
        </p:txBody>
      </p:sp>
    </p:spTree>
    <p:extLst>
      <p:ext uri="{BB962C8B-B14F-4D97-AF65-F5344CB8AC3E}">
        <p14:creationId xmlns:p14="http://schemas.microsoft.com/office/powerpoint/2010/main" val="78881545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SOURCE" val="\documentclass{slides}\pagestyle{empty}&#10;\usepackage{amsmath}&#10;\begin{document}&#10;\newcommand{\jw}{\mathbf{w}}&#10;\newcommand{\jx}{\mathbf{x}}&#10;\begin{align*}&#10;\jw &amp;= \sum_{i=1}^n \alpha_i y_i \jx_i&#10;\end{align*}&#10;\end{document}&#10;"/>
  <p:tag name="EXTERNALNAME" val="txp_fig"/>
  <p:tag name="BLEND" val="False"/>
  <p:tag name="TRANSPARENT" val="False"/>
  <p:tag name="KEEPFILES" val="False"/>
  <p:tag name="DEBUGPAUSE" val="False"/>
  <p:tag name="RESOLUTION" val="1200"/>
  <p:tag name="TIMEOUT" val="(none)"/>
  <p:tag name="BOXWIDTH" val="348"/>
  <p:tag name="BOXHEIGHT" val="306"/>
  <p:tag name="BOXFONT" val="10"/>
  <p:tag name="BOXWRAP" val="False"/>
  <p:tag name="WORKAROUNDTRANSPARENCYBUG" val="False"/>
  <p:tag name="ALLOWFONTSUBSTITUTION" val="False"/>
  <p:tag name="BITMAPFORMAT" val="pngmono"/>
  <p:tag name="ORIGWIDTH" val="139"/>
  <p:tag name="PICTUREFILESIZE" val="10200"/>
</p:tagLst>
</file>

<file path=ppt/tags/tag10.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mathbf{w} = \sum_{j=1}^s \alpha_{t_j} y_{t_j} \mathbf{x}_{t_j}&#10;$&#10;\end{document}&#10;"/>
  <p:tag name="EXTERNALNAME" val="txp_fig"/>
  <p:tag name="BLEND" val="False"/>
  <p:tag name="TRANSPARENT" val="False"/>
  <p:tag name="KEEPFILES" val="False"/>
  <p:tag name="DEBUGPAUSE" val="False"/>
  <p:tag name="RESOLUTION" val="1200"/>
  <p:tag name="TIMEOUT" val="(none)"/>
  <p:tag name="BOXWIDTH" val="348"/>
  <p:tag name="BOXHEIGHT" val="351"/>
  <p:tag name="BOXFONT" val="10"/>
  <p:tag name="BOXWRAP" val="False"/>
  <p:tag name="WORKAROUNDTRANSPARENCYBUG" val="False"/>
  <p:tag name="BITMAPFORMAT" val="pngmono"/>
  <p:tag name="DEBUGINTERACTIVE" val="True"/>
  <p:tag name="ORIGWIDTH" val="182"/>
  <p:tag name="PICTUREFILESIZE" val="9485"/>
</p:tagLst>
</file>

<file path=ppt/tags/tag11.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mathbf{w}^T \mathbf{x} + b = 0&#10;\]&#10;\end{document}&#10;"/>
  <p:tag name="EXTERNALNAME" val="txp_fig"/>
  <p:tag name="BLEND" val="False"/>
  <p:tag name="TRANSPARENT" val="False"/>
  <p:tag name="KEEPFILES" val="False"/>
  <p:tag name="DEBUGPAUSE" val="False"/>
  <p:tag name="RESOLUTION" val="1200"/>
  <p:tag name="TIMEOUT" val="(none)"/>
  <p:tag name="BOXWIDTH" val="348"/>
  <p:tag name="BOXHEIGHT" val="306"/>
  <p:tag name="BOXFONT" val="10"/>
  <p:tag name="BOXWRAP" val="False"/>
  <p:tag name="WORKAROUNDTRANSPARENCYBUG" val="False"/>
  <p:tag name="BITMAPFORMAT" val="pngmono"/>
  <p:tag name="DEBUGINTERACTIVE" val="True"/>
  <p:tag name="ORIGWIDTH" val="123"/>
  <p:tag name="PICTUREFILESIZE" val="4893"/>
</p:tagLst>
</file>

<file path=ppt/tags/tag12.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mathbf{w}^T \mathbf{x} + b = 1&#10;\]&#10;\end{document}&#10;"/>
  <p:tag name="EXTERNALNAME" val="txp_fig"/>
  <p:tag name="BLEND" val="False"/>
  <p:tag name="TRANSPARENT" val="False"/>
  <p:tag name="KEEPFILES" val="False"/>
  <p:tag name="DEBUGPAUSE" val="False"/>
  <p:tag name="RESOLUTION" val="1200"/>
  <p:tag name="TIMEOUT" val="(none)"/>
  <p:tag name="BOXWIDTH" val="348"/>
  <p:tag name="BOXHEIGHT" val="306"/>
  <p:tag name="BOXFONT" val="10"/>
  <p:tag name="BOXWRAP" val="False"/>
  <p:tag name="WORKAROUNDTRANSPARENCYBUG" val="False"/>
  <p:tag name="BITMAPFORMAT" val="pngmono"/>
  <p:tag name="DEBUGINTERACTIVE" val="True"/>
  <p:tag name="ORIGWIDTH" val="122"/>
  <p:tag name="PICTUREFILESIZE" val="4295"/>
</p:tagLst>
</file>

<file path=ppt/tags/tag13.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mathbf{w}^T \mathbf{x} + b = -1&#10;\]&#10;\end{document}&#10;"/>
  <p:tag name="EXTERNALNAME" val="txp_fig"/>
  <p:tag name="BLEND" val="False"/>
  <p:tag name="TRANSPARENT" val="False"/>
  <p:tag name="KEEPFILES" val="False"/>
  <p:tag name="DEBUGPAUSE" val="False"/>
  <p:tag name="RESOLUTION" val="1200"/>
  <p:tag name="TIMEOUT" val="(none)"/>
  <p:tag name="BOXWIDTH" val="348"/>
  <p:tag name="BOXHEIGHT" val="306"/>
  <p:tag name="BOXFONT" val="10"/>
  <p:tag name="BOXWRAP" val="False"/>
  <p:tag name="WORKAROUNDTRANSPARENCYBUG" val="False"/>
  <p:tag name="BITMAPFORMAT" val="pngmono"/>
  <p:tag name="DEBUGINTERACTIVE" val="True"/>
  <p:tag name="ORIGWIDTH" val="138"/>
  <p:tag name="PICTUREFILESIZE" val="4634"/>
</p:tagLst>
</file>

<file path=ppt/tags/tag14.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mathbf{w}\]&#10;\end{document}&#10;"/>
  <p:tag name="EXTERNALNAME" val="txp_fig"/>
  <p:tag name="BLEND" val="False"/>
  <p:tag name="TRANSPARENT" val="False"/>
  <p:tag name="KEEPFILES" val="False"/>
  <p:tag name="DEBUGPAUSE" val="False"/>
  <p:tag name="RESOLUTION" val="1200"/>
  <p:tag name="TIMEOUT" val="(none)"/>
  <p:tag name="BOXWIDTH" val="348"/>
  <p:tag name="BOXHEIGHT" val="306"/>
  <p:tag name="BOXFONT" val="10"/>
  <p:tag name="BOXWRAP" val="False"/>
  <p:tag name="WORKAROUNDTRANSPARENCYBUG" val="False"/>
  <p:tag name="BITMAPFORMAT" val="pngmono"/>
  <p:tag name="DEBUGINTERACTIVE" val="True"/>
  <p:tag name="ORIGWIDTH" val="17"/>
  <p:tag name="PICTUREFILESIZE" val="895"/>
</p:tagLst>
</file>

<file path=ppt/tags/tag15.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xi_i$&#10;\end{document}&#10;"/>
  <p:tag name="EXTERNALNAME" val="txp_fig"/>
  <p:tag name="BLEND" val="False"/>
  <p:tag name="TRANSPARENT" val="False"/>
  <p:tag name="KEEPFILES" val="False"/>
  <p:tag name="DEBUGPAUSE" val="False"/>
  <p:tag name="RESOLUTION" val="1200"/>
  <p:tag name="TIMEOUT" val="(none)"/>
  <p:tag name="BOXWIDTH" val="348"/>
  <p:tag name="BOXHEIGHT" val="351"/>
  <p:tag name="BOXFONT" val="10"/>
  <p:tag name="BOXWRAP" val="False"/>
  <p:tag name="WORKAROUNDTRANSPARENCYBUG" val="False"/>
  <p:tag name="BITMAPFORMAT" val="pngmono"/>
  <p:tag name="DEBUGINTERACTIVE" val="True"/>
  <p:tag name="ORIGWIDTH" val="15"/>
  <p:tag name="PICTUREFILESIZE" val="1428"/>
</p:tagLst>
</file>

<file path=ppt/tags/tag16.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mathbf{x}_i $&#10;\end{document}&#10;"/>
  <p:tag name="EXTERNALNAME" val="txp_fig"/>
  <p:tag name="BLEND" val="False"/>
  <p:tag name="TRANSPARENT" val="False"/>
  <p:tag name="KEEPFILES" val="False"/>
  <p:tag name="DEBUGPAUSE" val="False"/>
  <p:tag name="RESOLUTION" val="1200"/>
  <p:tag name="TIMEOUT" val="(none)"/>
  <p:tag name="BOXWIDTH" val="348"/>
  <p:tag name="BOXHEIGHT" val="306"/>
  <p:tag name="BOXFONT" val="10"/>
  <p:tag name="BOXWRAP" val="False"/>
  <p:tag name="WORKAROUNDTRANSPARENCYBUG" val="False"/>
  <p:tag name="BITMAPFORMAT" val="pngmono"/>
  <p:tag name="DEBUGINTERACTIVE" val="True"/>
  <p:tag name="ORIGWIDTH" val="18"/>
  <p:tag name="PICTUREFILESIZE" val="1269"/>
</p:tagLst>
</file>

<file path=ppt/tags/tag17.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mathbf{x}_j $&#10;\end{document}&#10;"/>
  <p:tag name="EXTERNALNAME" val="txp_fig"/>
  <p:tag name="BLEND" val="False"/>
  <p:tag name="TRANSPARENT" val="False"/>
  <p:tag name="KEEPFILES" val="False"/>
  <p:tag name="DEBUGPAUSE" val="False"/>
  <p:tag name="RESOLUTION" val="1200"/>
  <p:tag name="TIMEOUT" val="(none)"/>
  <p:tag name="BOXWIDTH" val="348"/>
  <p:tag name="BOXHEIGHT" val="306"/>
  <p:tag name="BOXFONT" val="10"/>
  <p:tag name="BOXWRAP" val="False"/>
  <p:tag name="WORKAROUNDTRANSPARENCYBUG" val="False"/>
  <p:tag name="BITMAPFORMAT" val="pngmono"/>
  <p:tag name="DEBUGINTERACTIVE" val="True"/>
  <p:tag name="ORIGWIDTH" val="20"/>
  <p:tag name="PICTUREFILESIZE" val="1338"/>
</p:tagLst>
</file>

<file path=ppt/tags/tag18.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xi_j$&#10;\end{document}&#10;"/>
  <p:tag name="EXTERNALNAME" val="txp_fig"/>
  <p:tag name="BLEND" val="False"/>
  <p:tag name="TRANSPARENT" val="False"/>
  <p:tag name="KEEPFILES" val="False"/>
  <p:tag name="DEBUGPAUSE" val="False"/>
  <p:tag name="RESOLUTION" val="1200"/>
  <p:tag name="TIMEOUT" val="(none)"/>
  <p:tag name="BOXWIDTH" val="348"/>
  <p:tag name="BOXHEIGHT" val="351"/>
  <p:tag name="BOXFONT" val="10"/>
  <p:tag name="BOXWRAP" val="False"/>
  <p:tag name="WORKAROUNDTRANSPARENCYBUG" val="False"/>
  <p:tag name="BITMAPFORMAT" val="pngmono"/>
  <p:tag name="DEBUGINTERACTIVE" val="True"/>
  <p:tag name="ORIGWIDTH" val="17"/>
  <p:tag name="PICTUREFILESIZE" val="1549"/>
</p:tagLst>
</file>

<file path=ppt/tags/tag19.xml><?xml version="1.0" encoding="utf-8"?>
<p:tagLst xmlns:a="http://schemas.openxmlformats.org/drawingml/2006/main" xmlns:r="http://schemas.openxmlformats.org/officeDocument/2006/relationships" xmlns:p="http://schemas.openxmlformats.org/presentationml/2006/main">
  <p:tag name="SOURCE" val="\documentclass{slides}\pagestyle{empty}&#10;\usepackage{amsmath}&#10;\begin{document}&#10;\[&#10;\begin{cases}&#10;\mathbf{w}^T \mathbf{x}_i + b \geq 1 - \xi_i    &amp; y_i = 1\\&#10;\mathbf{w}^T \mathbf{x}_i + b \leq -1 + \xi_i    &amp; y_i = -1\\&#10;\xi_i \geq 0 &amp; \forall i&#10;\end{cases}&#10;\]&#10;\end{document}&#10;"/>
  <p:tag name="EXTERNALNAME" val="txp_fig"/>
  <p:tag name="BLEND" val="False"/>
  <p:tag name="TRANSPARENT" val="False"/>
  <p:tag name="KEEPFILES" val="False"/>
  <p:tag name="DEBUGPAUSE" val="False"/>
  <p:tag name="RESOLUTION" val="1200"/>
  <p:tag name="TIMEOUT" val="(none)"/>
  <p:tag name="BOXWIDTH" val="348"/>
  <p:tag name="BOXHEIGHT" val="381"/>
  <p:tag name="BOXFONT" val="10"/>
  <p:tag name="BOXWRAP" val="False"/>
  <p:tag name="WORKAROUNDTRANSPARENCYBUG" val="False"/>
  <p:tag name="BITMAPFORMAT" val="pngmono"/>
  <p:tag name="DEBUGINTERACTIVE" val="True"/>
  <p:tag name="ORIGWIDTH" val="301"/>
  <p:tag name="PICTUREFILESIZE" val="28182"/>
</p:tagLst>
</file>

<file path=ppt/tags/tag2.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mathcal{L}$&#10;\end{document}&#10;"/>
  <p:tag name="EXTERNALNAME" val="txp_fig"/>
  <p:tag name="BLEND" val="False"/>
  <p:tag name="TRANSPARENT" val="False"/>
  <p:tag name="KEEPFILES" val="False"/>
  <p:tag name="DEBUGPAUSE" val="False"/>
  <p:tag name="RESOLUTION" val="1200"/>
  <p:tag name="TIMEOUT" val="(none)"/>
  <p:tag name="BOXWIDTH" val="348"/>
  <p:tag name="BOXHEIGHT" val="306"/>
  <p:tag name="BOXFONT" val="10"/>
  <p:tag name="BOXWRAP" val="False"/>
  <p:tag name="WORKAROUNDTRANSPARENCYBUG" val="False"/>
  <p:tag name="ALLOWFONTSUBSTITUTION" val="False"/>
  <p:tag name="BITMAPFORMAT" val="pngmono"/>
  <p:tag name="ORIGWIDTH" val="14"/>
  <p:tag name="PICTUREFILESIZE" val="986"/>
</p:tagLst>
</file>

<file path=ppt/tags/tag20.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 \mbox{subject to }&#10;y_i (\mathbf{w}^T \mathbf{x}_i + b) \geq 1 - \xi_i, \quad&#10;\xi_i \geq 0 $&#10;\end{document}&#10;"/>
  <p:tag name="EXTERNALNAME" val="txp_fig"/>
  <p:tag name="BLEND" val="False"/>
  <p:tag name="TRANSPARENT" val="False"/>
  <p:tag name="KEEPFILES" val="False"/>
  <p:tag name="DEBUGPAUSE" val="False"/>
  <p:tag name="RESOLUTION" val="1200"/>
  <p:tag name="TIMEOUT" val="(none)"/>
  <p:tag name="BOXWIDTH" val="348"/>
  <p:tag name="BOXHEIGHT" val="381"/>
  <p:tag name="BOXFONT" val="10"/>
  <p:tag name="BOXWRAP" val="False"/>
  <p:tag name="WORKAROUNDTRANSPARENCYBUG" val="False"/>
  <p:tag name="BITMAPFORMAT" val="pngmono"/>
  <p:tag name="DEBUGINTERACTIVE" val="True"/>
  <p:tag name="ORIGWIDTH" val="403"/>
  <p:tag name="PICTUREFILESIZE" val="18964"/>
</p:tagLst>
</file>

<file path=ppt/tags/tag21.xml><?xml version="1.0" encoding="utf-8"?>
<p:tagLst xmlns:a="http://schemas.openxmlformats.org/drawingml/2006/main" xmlns:r="http://schemas.openxmlformats.org/officeDocument/2006/relationships" xmlns:p="http://schemas.openxmlformats.org/presentationml/2006/main">
  <p:tag name="SOURCE" val="\documentclass{slides}\pagestyle{empty}&#10;\usepackage{amsmath}&#10;&#10;\begin{document}&#10;\[&#10;\mbox{max. } W(\boldsymbol{\alpha}) = \sum_{i=1}^n \alpha_i - \frac 12 \sum_{i=1,j=1}^n \alpha_i \alpha_j y_i y_j &#10;\mathbf{x}_i^T \mathbf{x}_j&#10;\]&#10;\end{document}&#10;"/>
  <p:tag name="EXTERNALNAME" val="txp_fig"/>
  <p:tag name="BLEND" val="False"/>
  <p:tag name="TRANSPARENT" val="False"/>
  <p:tag name="KEEPFILES" val="False"/>
  <p:tag name="DEBUGPAUSE" val="False"/>
  <p:tag name="RESOLUTION" val="1200"/>
  <p:tag name="TIMEOUT" val="(none)"/>
  <p:tag name="BOXWIDTH" val="348"/>
  <p:tag name="BOXHEIGHT" val="351"/>
  <p:tag name="BOXFONT" val="10"/>
  <p:tag name="BOXWRAP" val="False"/>
  <p:tag name="WORKAROUNDTRANSPARENCYBUG" val="False"/>
  <p:tag name="BITMAPFORMAT" val="pngmono"/>
  <p:tag name="DEBUGINTERACTIVE" val="True"/>
  <p:tag name="ORIGWIDTH" val="446"/>
  <p:tag name="PICTUREFILESIZE" val="30073"/>
</p:tagLst>
</file>

<file path=ppt/tags/tag22.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mbox{subject to } C \geq \alpha_i \geq 0, \sum_{i=1}^n \alpha_i y_i = 0&#10;\]&#10;\end{document}&#10;"/>
  <p:tag name="EXTERNALNAME" val="txp_fig"/>
  <p:tag name="BLEND" val="False"/>
  <p:tag name="TRANSPARENT" val="False"/>
  <p:tag name="KEEPFILES" val="False"/>
  <p:tag name="DEBUGPAUSE" val="False"/>
  <p:tag name="RESOLUTION" val="1200"/>
  <p:tag name="TIMEOUT" val="(none)"/>
  <p:tag name="BOXWIDTH" val="348"/>
  <p:tag name="BOXHEIGHT" val="306"/>
  <p:tag name="BOXFONT" val="10"/>
  <p:tag name="BOXWRAP" val="False"/>
  <p:tag name="WORKAROUNDTRANSPARENCYBUG" val="False"/>
  <p:tag name="BITMAPFORMAT" val="pngmono"/>
  <p:tag name="DEBUGINTERACTIVE" val="True"/>
  <p:tag name="ORIGWIDTH" val="339"/>
  <p:tag name="PICTUREFILESIZE" val="19994"/>
</p:tagLst>
</file>

<file path=ppt/tags/tag23.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mathbf{w} = \sum_{j=1}^s \alpha_{t_j} y_{t_j} \mathbf{x}_{t_j}&#10;$&#10;\end{document}&#10;"/>
  <p:tag name="EXTERNALNAME" val="txp_fig"/>
  <p:tag name="BLEND" val="False"/>
  <p:tag name="TRANSPARENT" val="False"/>
  <p:tag name="KEEPFILES" val="False"/>
  <p:tag name="DEBUGPAUSE" val="False"/>
  <p:tag name="RESOLUTION" val="1200"/>
  <p:tag name="TIMEOUT" val="(none)"/>
  <p:tag name="BOXWIDTH" val="348"/>
  <p:tag name="BOXHEIGHT" val="351"/>
  <p:tag name="BOXFONT" val="10"/>
  <p:tag name="BOXWRAP" val="False"/>
  <p:tag name="WORKAROUNDTRANSPARENCYBUG" val="False"/>
  <p:tag name="BITMAPFORMAT" val="pngmono"/>
  <p:tag name="DEBUGINTERACTIVE" val="True"/>
  <p:tag name="ORIGWIDTH" val="182"/>
  <p:tag name="PICTUREFILESIZE" val="9485"/>
</p:tagLst>
</file>

<file path=ppt/tags/tag24.xml><?xml version="1.0" encoding="utf-8"?>
<p:tagLst xmlns:a="http://schemas.openxmlformats.org/drawingml/2006/main" xmlns:r="http://schemas.openxmlformats.org/officeDocument/2006/relationships" xmlns:p="http://schemas.openxmlformats.org/presentationml/2006/main">
  <p:tag name="SOURCE" val="\documentclass{slides}\pagestyle{empty}&#10;\usepackage{amsmath}&#10;&#10;\begin{document}&#10;\[&#10;\mbox{max. } W(\boldsymbol{\alpha}) = \sum_{i=1}^n \alpha_i - \frac 12 \sum_{i=1,j=1}^n \alpha_i \alpha_j y_i y_j &#10;\mathbf{x}_i^T \mathbf{x}_j&#10;\]&#10;\end{document}&#10;"/>
  <p:tag name="EXTERNALNAME" val="txp_fig"/>
  <p:tag name="BLEND" val="False"/>
  <p:tag name="TRANSPARENT" val="False"/>
  <p:tag name="KEEPFILES" val="False"/>
  <p:tag name="DEBUGPAUSE" val="False"/>
  <p:tag name="RESOLUTION" val="1200"/>
  <p:tag name="TIMEOUT" val="(none)"/>
  <p:tag name="BOXWIDTH" val="348"/>
  <p:tag name="BOXHEIGHT" val="351"/>
  <p:tag name="BOXFONT" val="10"/>
  <p:tag name="BOXWRAP" val="False"/>
  <p:tag name="WORKAROUNDTRANSPARENCYBUG" val="False"/>
  <p:tag name="BITMAPFORMAT" val="pngmono"/>
  <p:tag name="DEBUGINTERACTIVE" val="True"/>
  <p:tag name="ORIGWIDTH" val="446"/>
  <p:tag name="PICTUREFILESIZE" val="30073"/>
</p:tagLst>
</file>

<file path=ppt/tags/tag25.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mbox{subject to } C \geq \alpha_i \geq 0, \sum_{i=1}^n \alpha_i y_i = 0&#10;\]&#10;\end{document}&#10;"/>
  <p:tag name="EXTERNALNAME" val="txp_fig"/>
  <p:tag name="BLEND" val="False"/>
  <p:tag name="TRANSPARENT" val="False"/>
  <p:tag name="KEEPFILES" val="False"/>
  <p:tag name="DEBUGPAUSE" val="False"/>
  <p:tag name="RESOLUTION" val="1200"/>
  <p:tag name="TIMEOUT" val="(none)"/>
  <p:tag name="BOXWIDTH" val="348"/>
  <p:tag name="BOXHEIGHT" val="306"/>
  <p:tag name="BOXFONT" val="10"/>
  <p:tag name="BOXWRAP" val="False"/>
  <p:tag name="WORKAROUNDTRANSPARENCYBUG" val="False"/>
  <p:tag name="BITMAPFORMAT" val="pngmono"/>
  <p:tag name="DEBUGINTERACTIVE" val="True"/>
  <p:tag name="ORIGWIDTH" val="339"/>
  <p:tag name="PICTUREFILESIZE" val="19994"/>
</p:tagLst>
</file>

<file path=ppt/tags/tag26.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mbox{subject to } C \geq \alpha_i \geq 0, \sum_{i=1}^n \alpha_i y_i = 0&#10;\]&#10;\end{document}&#10;"/>
  <p:tag name="EXTERNALNAME" val="txp_fig"/>
  <p:tag name="BLEND" val="False"/>
  <p:tag name="TRANSPARENT" val="False"/>
  <p:tag name="KEEPFILES" val="False"/>
  <p:tag name="DEBUGPAUSE" val="False"/>
  <p:tag name="RESOLUTION" val="1200"/>
  <p:tag name="TIMEOUT" val="(none)"/>
  <p:tag name="BOXWIDTH" val="348"/>
  <p:tag name="BOXHEIGHT" val="306"/>
  <p:tag name="BOXFONT" val="10"/>
  <p:tag name="BOXWRAP" val="False"/>
  <p:tag name="WORKAROUNDTRANSPARENCYBUG" val="False"/>
  <p:tag name="BITMAPFORMAT" val="pngmono"/>
  <p:tag name="DEBUGINTERACTIVE" val="True"/>
  <p:tag name="ORIGWIDTH" val="339"/>
  <p:tag name="PICTUREFILESIZE" val="19994"/>
</p:tagLst>
</file>

<file path=ppt/tags/tag27.xml><?xml version="1.0" encoding="utf-8"?>
<p:tagLst xmlns:a="http://schemas.openxmlformats.org/drawingml/2006/main" xmlns:r="http://schemas.openxmlformats.org/officeDocument/2006/relationships" xmlns:p="http://schemas.openxmlformats.org/presentationml/2006/main">
  <p:tag name="SOURCE" val="\documentclass{slides}\pagestyle{empty}&#10;\usepackage{amsmath}&#10;&#10;\begin{document}&#10;\[&#10;\mbox{max. } W(\boldsymbol{\alpha}) = \sum_{i=1}^n \alpha_i - \frac 12 \sum_{i=1,j=1}^n \alpha_i \alpha_j y_i y_j &#10;K(\mathbf{x}_i, \mathbf{x}_j)&#10;\]&#10;\end{document}&#10;"/>
  <p:tag name="EXTERNALNAME" val="txp_fig"/>
  <p:tag name="BLEND" val="False"/>
  <p:tag name="TRANSPARENT" val="False"/>
  <p:tag name="KEEPFILES" val="False"/>
  <p:tag name="DEBUGPAUSE" val="False"/>
  <p:tag name="RESOLUTION" val="1200"/>
  <p:tag name="TIMEOUT" val="(none)"/>
  <p:tag name="BOXWIDTH" val="348"/>
  <p:tag name="BOXHEIGHT" val="351"/>
  <p:tag name="BOXFONT" val="10"/>
  <p:tag name="BOXWRAP" val="False"/>
  <p:tag name="WORKAROUNDTRANSPARENCYBUG" val="False"/>
  <p:tag name="BITMAPFORMAT" val="pngmono"/>
  <p:tag name="DEBUGINTERACTIVE" val="True"/>
  <p:tag name="ORIGWIDTH" val="477"/>
  <p:tag name="PICTUREFILESIZE" val="33024"/>
</p:tagLst>
</file>

<file path=ppt/tags/tag3.xml><?xml version="1.0" encoding="utf-8"?>
<p:tagLst xmlns:a="http://schemas.openxmlformats.org/drawingml/2006/main" xmlns:r="http://schemas.openxmlformats.org/officeDocument/2006/relationships" xmlns:p="http://schemas.openxmlformats.org/presentationml/2006/main">
  <p:tag name="SOURCE" val="\documentclass{slides}\pagestyle{empty}&#10;\newcommand{\jx}{\mathbf{x}}&#10;\usepackage{amsmath}&#10;\begin{document}&#10;\begin{align*}&#10;\mathcal{L} &amp;= \frac 12&#10;\sum_{i=1}^n \alpha_i y_i \jx_i^T&#10;\sum_{j=1}^n \alpha_j y_j \jx_j&#10;+&#10;\sum_{i=1}^n \alpha_i \left( 1 - &#10;y_i(&#10;\sum_{j=1}^n \alpha_j y_j \jx_j^T&#10;\jx_i + b )  &#10;\right)&#10;\\&amp;=&#10;\frac 12&#10;\sum_{i=1}^n \sum_{j=1}^n \alpha_i \alpha_j y_i y_j \jx_i^T \jx_j&#10;+&#10;\sum_{i=1}^n \alpha_i &#10;-&#10;\sum_{i=1}^n  \alpha_i y_i \sum_{j=1}^n  \alpha_j  y_j \jx_j^T \jx_i &#10;-&#10;b \sum_{i=1}^n \alpha_i y_i&#10;\\&amp;=&#10;- \frac 12&#10;\sum_{i=1}^n \sum_{j=1}^n \alpha_i \alpha_j y_i y_j \jx_i^T \jx_j&#10;+ \sum_{i=1}^n \alpha_i &#10;\end{align*}&#10;\end{document}&#10;"/>
  <p:tag name="EXTERNALNAME" val="txp_fig"/>
  <p:tag name="BLEND" val="False"/>
  <p:tag name="TRANSPARENT" val="False"/>
  <p:tag name="KEEPFILES" val="False"/>
  <p:tag name="DEBUGPAUSE" val="False"/>
  <p:tag name="RESOLUTION" val="1200"/>
  <p:tag name="TIMEOUT" val="(none)"/>
  <p:tag name="BOXWIDTH" val="348"/>
  <p:tag name="BOXHEIGHT" val="306"/>
  <p:tag name="BOXFONT" val="10"/>
  <p:tag name="BOXWRAP" val="False"/>
  <p:tag name="WORKAROUNDTRANSPARENCYBUG" val="False"/>
  <p:tag name="ALLOWFONTSUBSTITUTION" val="False"/>
  <p:tag name="BITMAPFORMAT" val="pngmono"/>
  <p:tag name="ORIGWIDTH" val="681"/>
  <p:tag name="PICTUREFILESIZE" val="121980"/>
</p:tagLst>
</file>

<file path=ppt/tags/tag4.xml><?xml version="1.0" encoding="utf-8"?>
<p:tagLst xmlns:a="http://schemas.openxmlformats.org/drawingml/2006/main" xmlns:r="http://schemas.openxmlformats.org/officeDocument/2006/relationships" xmlns:p="http://schemas.openxmlformats.org/presentationml/2006/main">
  <p:tag name="SOURCE" val="\documentclass{slides}\pagestyle{empty}&#10;\usepackage{amsmath}&#10;\begin{document}&#10;\newcommand{\jw}{\mathbf{w}}&#10;\newcommand{\jx}{\mathbf{x}}&#10;\begin{align*}&#10;\sum_{i=1}^n \alpha_i y_i &amp;= 0&#10;\end{align*}&#10;\end{document}&#10;"/>
  <p:tag name="EXTERNALNAME" val="txp_fig"/>
  <p:tag name="BLEND" val="False"/>
  <p:tag name="TRANSPARENT" val="False"/>
  <p:tag name="KEEPFILES" val="False"/>
  <p:tag name="DEBUGPAUSE" val="False"/>
  <p:tag name="RESOLUTION" val="1200"/>
  <p:tag name="TIMEOUT" val="(none)"/>
  <p:tag name="BOXWIDTH" val="348"/>
  <p:tag name="BOXHEIGHT" val="306"/>
  <p:tag name="BOXFONT" val="10"/>
  <p:tag name="BOXWRAP" val="False"/>
  <p:tag name="WORKAROUNDTRANSPARENCYBUG" val="False"/>
  <p:tag name="ALLOWFONTSUBSTITUTION" val="False"/>
  <p:tag name="BITMAPFORMAT" val="pngmono"/>
  <p:tag name="ORIGWIDTH" val="115"/>
  <p:tag name="PICTUREFILESIZE" val="8245"/>
</p:tagLst>
</file>

<file path=ppt/tags/tag5.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mbox{subject to } \alpha_i \geq 0, \qquad \sum_{i=1}^n \alpha_i y_i = 0&#10;\]&#10;\end{document}&#10;"/>
  <p:tag name="EXTERNALNAME" val="txp_fig"/>
  <p:tag name="BLEND" val="False"/>
  <p:tag name="TRANSPARENT" val="False"/>
  <p:tag name="KEEPFILES" val="False"/>
  <p:tag name="DEBUGPAUSE" val="False"/>
  <p:tag name="RESOLUTION" val="1200"/>
  <p:tag name="TIMEOUT" val="(none)"/>
  <p:tag name="BOXWIDTH" val="348"/>
  <p:tag name="BOXHEIGHT" val="306"/>
  <p:tag name="BOXFONT" val="10"/>
  <p:tag name="BOXWRAP" val="False"/>
  <p:tag name="WORKAROUNDTRANSPARENCYBUG" val="False"/>
  <p:tag name="ALLOWFONTSUBSTITUTION" val="False"/>
  <p:tag name="BITMAPFORMAT" val="pngmono"/>
  <p:tag name="ORIGWIDTH" val="344"/>
  <p:tag name="PICTUREFILESIZE" val="18199"/>
</p:tagLst>
</file>

<file path=ppt/tags/tag6.xml><?xml version="1.0" encoding="utf-8"?>
<p:tagLst xmlns:a="http://schemas.openxmlformats.org/drawingml/2006/main" xmlns:r="http://schemas.openxmlformats.org/officeDocument/2006/relationships" xmlns:p="http://schemas.openxmlformats.org/presentationml/2006/main">
  <p:tag name="SOURCE" val="\documentclass{slides}\pagestyle{empty}&#10;\usepackage{amsmath}&#10;&#10;\begin{document}&#10;\[&#10;\mbox{max. } W(\boldsymbol{\alpha}) = \sum_{i=1}^n \alpha_i - \frac 12 \sum_{i=1,j=1}^n \alpha_i \alpha_j y_i y_j &#10;\mathbf{x}_i^T \mathbf{x}_j&#10;\]&#10;\end{document}&#10;"/>
  <p:tag name="EXTERNALNAME" val="txp_fig"/>
  <p:tag name="BLEND" val="False"/>
  <p:tag name="TRANSPARENT" val="False"/>
  <p:tag name="KEEPFILES" val="False"/>
  <p:tag name="DEBUGPAUSE" val="False"/>
  <p:tag name="RESOLUTION" val="1200"/>
  <p:tag name="TIMEOUT" val="(none)"/>
  <p:tag name="BOXWIDTH" val="348"/>
  <p:tag name="BOXHEIGHT" val="351"/>
  <p:tag name="BOXFONT" val="10"/>
  <p:tag name="BOXWRAP" val="False"/>
  <p:tag name="WORKAROUNDTRANSPARENCYBUG" val="False"/>
  <p:tag name="BITMAPFORMAT" val="pngmono"/>
  <p:tag name="DEBUGINTERACTIVE" val="True"/>
  <p:tag name="ORIGWIDTH" val="446"/>
  <p:tag name="PICTUREFILESIZE" val="30073"/>
</p:tagLst>
</file>

<file path=ppt/tags/tag7.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mbox{subject to } \alpha_i \geq 0, \sum_{i=1}^n \alpha_i y_i = 0&#10;\]&#10;\end{document}&#10;"/>
  <p:tag name="EXTERNALNAME" val="txp_fig"/>
  <p:tag name="BLEND" val="False"/>
  <p:tag name="TRANSPARENT" val="False"/>
  <p:tag name="KEEPFILES" val="False"/>
  <p:tag name="DEBUGPAUSE" val="False"/>
  <p:tag name="RESOLUTION" val="1200"/>
  <p:tag name="TIMEOUT" val="(none)"/>
  <p:tag name="BOXWIDTH" val="348"/>
  <p:tag name="BOXHEIGHT" val="306"/>
  <p:tag name="BOXFONT" val="10"/>
  <p:tag name="BOXWRAP" val="False"/>
  <p:tag name="WORKAROUNDTRANSPARENCYBUG" val="False"/>
  <p:tag name="BITMAPFORMAT" val="pngmono"/>
  <p:tag name="DEBUGINTERACTIVE" val="True"/>
  <p:tag name="ORIGWIDTH" val="295"/>
  <p:tag name="PICTUREFILESIZE" val="18084"/>
</p:tagLst>
</file>

<file path=ppt/tags/tag8.xml><?xml version="1.0" encoding="utf-8"?>
<p:tagLst xmlns:a="http://schemas.openxmlformats.org/drawingml/2006/main" xmlns:r="http://schemas.openxmlformats.org/officeDocument/2006/relationships" xmlns:p="http://schemas.openxmlformats.org/presentationml/2006/main">
  <p:tag name="SOURCE" val="\documentclass{slides}\pagestyle{empty}&#10;\usepackage{amsmath}&#10;&#10;\begin{document}&#10;\[&#10;\mbox{max. } W(\boldsymbol{\alpha}) = \sum_{i=1}^n \alpha_i - \frac 12 \sum_{i=1,j=1}^n \alpha_i \alpha_j y_i y_j &#10;\mathbf{x}_i^T \mathbf{x}_j&#10;\]&#10;\end{document}&#10;"/>
  <p:tag name="EXTERNALNAME" val="txp_fig"/>
  <p:tag name="BLEND" val="False"/>
  <p:tag name="TRANSPARENT" val="False"/>
  <p:tag name="KEEPFILES" val="False"/>
  <p:tag name="DEBUGPAUSE" val="False"/>
  <p:tag name="RESOLUTION" val="1200"/>
  <p:tag name="TIMEOUT" val="(none)"/>
  <p:tag name="BOXWIDTH" val="348"/>
  <p:tag name="BOXHEIGHT" val="351"/>
  <p:tag name="BOXFONT" val="10"/>
  <p:tag name="BOXWRAP" val="False"/>
  <p:tag name="WORKAROUNDTRANSPARENCYBUG" val="False"/>
  <p:tag name="BITMAPFORMAT" val="pngmono"/>
  <p:tag name="DEBUGINTERACTIVE" val="True"/>
  <p:tag name="ORIGWIDTH" val="446"/>
  <p:tag name="PICTUREFILESIZE" val="30073"/>
</p:tagLst>
</file>

<file path=ppt/tags/tag9.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mathbf{w} = \sum_{i=1}^n \alpha_i y_i \mathbf{x}_i&#10;\]&#10;\end{document}&#10;"/>
  <p:tag name="EXTERNALNAME" val="txp_fig"/>
  <p:tag name="BLEND" val="False"/>
  <p:tag name="TRANSPARENT" val="False"/>
  <p:tag name="KEEPFILES" val="False"/>
  <p:tag name="DEBUGPAUSE" val="False"/>
  <p:tag name="RESOLUTION" val="1200"/>
  <p:tag name="TIMEOUT" val="(none)"/>
  <p:tag name="BOXWIDTH" val="348"/>
  <p:tag name="BOXHEIGHT" val="351"/>
  <p:tag name="BOXFONT" val="10"/>
  <p:tag name="BOXWRAP" val="False"/>
  <p:tag name="WORKAROUNDTRANSPARENCYBUG" val="False"/>
  <p:tag name="BITMAPFORMAT" val="pngmono"/>
  <p:tag name="DEBUGINTERACTIVE" val="True"/>
  <p:tag name="ORIGWIDTH" val="139"/>
  <p:tag name="PICTUREFILESIZE" val="1028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1861</TotalTime>
  <Words>2604</Words>
  <Application>Microsoft Office PowerPoint</Application>
  <PresentationFormat>Custom</PresentationFormat>
  <Paragraphs>356</Paragraphs>
  <Slides>45</Slides>
  <Notes>16</Notes>
  <HiddenSlides>0</HiddenSlides>
  <MMClips>0</MMClips>
  <ScaleCrop>false</ScaleCrop>
  <HeadingPairs>
    <vt:vector size="8" baseType="variant">
      <vt:variant>
        <vt:lpstr>Fonts Used</vt:lpstr>
      </vt:variant>
      <vt:variant>
        <vt:i4>13</vt:i4>
      </vt:variant>
      <vt:variant>
        <vt:lpstr>Theme</vt:lpstr>
      </vt:variant>
      <vt:variant>
        <vt:i4>1</vt:i4>
      </vt:variant>
      <vt:variant>
        <vt:lpstr>Embedded OLE Servers</vt:lpstr>
      </vt:variant>
      <vt:variant>
        <vt:i4>1</vt:i4>
      </vt:variant>
      <vt:variant>
        <vt:lpstr>Slide Titles</vt:lpstr>
      </vt:variant>
      <vt:variant>
        <vt:i4>45</vt:i4>
      </vt:variant>
    </vt:vector>
  </HeadingPairs>
  <TitlesOfParts>
    <vt:vector size="60" baseType="lpstr">
      <vt:lpstr>Cambria Math</vt:lpstr>
      <vt:lpstr>ui-sans-serif</vt:lpstr>
      <vt:lpstr>Times New Roman</vt:lpstr>
      <vt:lpstr>Helvetica Neue</vt:lpstr>
      <vt:lpstr>KaTeX_Main</vt:lpstr>
      <vt:lpstr>Tahoma</vt:lpstr>
      <vt:lpstr>Symbol</vt:lpstr>
      <vt:lpstr>Canva Sans Bold</vt:lpstr>
      <vt:lpstr>Canva Sans</vt:lpstr>
      <vt:lpstr>Canva Sans Medium</vt:lpstr>
      <vt:lpstr>Calibri</vt:lpstr>
      <vt:lpstr>Wingdings</vt:lpstr>
      <vt:lpstr>Arial</vt:lpstr>
      <vt:lpstr>Office Theme</vt:lpstr>
      <vt:lpstr>Equazione</vt:lpstr>
      <vt:lpstr>Support Vector Machines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Dual Problem</vt:lpstr>
      <vt:lpstr>The Dual Problem</vt:lpstr>
      <vt:lpstr>The Dual Problem</vt:lpstr>
      <vt:lpstr>Characteristics of the Solution</vt:lpstr>
      <vt:lpstr>PowerPoint Presentation</vt:lpstr>
      <vt:lpstr>How to Select Best Hyperplane</vt:lpstr>
      <vt:lpstr>PowerPoint Presentation</vt:lpstr>
      <vt:lpstr>SVM Classifier Algorithm</vt:lpstr>
      <vt:lpstr>PowerPoint Presentation</vt:lpstr>
      <vt:lpstr>PowerPoint Presentation</vt:lpstr>
      <vt:lpstr>Non-linearly Separable Problems</vt:lpstr>
      <vt:lpstr>Soft Margin Hyperplane</vt:lpstr>
      <vt:lpstr>The Optimization Problem</vt:lpstr>
      <vt:lpstr>The Dual Problem</vt:lpstr>
      <vt:lpstr>The Optimization Problem</vt:lpstr>
      <vt:lpstr>PowerPoint Presentation</vt:lpstr>
      <vt:lpstr>Soft margin is more robust</vt:lpstr>
      <vt:lpstr>Soft margin is more robust</vt:lpstr>
      <vt:lpstr>PowerPoint Presentation</vt:lpstr>
      <vt:lpstr>PowerPoint Presentation</vt:lpstr>
      <vt:lpstr>PowerPoint Presentation</vt:lpstr>
      <vt:lpstr>PowerPoint Presentation</vt:lpstr>
      <vt:lpstr>Modification Due to Kernel Function</vt:lpstr>
      <vt:lpstr>PowerPoint Presentation</vt:lpstr>
      <vt:lpstr>PowerPoint Presentation</vt:lpstr>
      <vt:lpstr>PowerPoint Presentation</vt:lpstr>
      <vt:lpstr>PowerPoint Presentation</vt:lpstr>
      <vt:lpstr>Choosing the Kernel Function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Purple &amp;  white business profile presentation</dc:title>
  <cp:lastModifiedBy>Admin</cp:lastModifiedBy>
  <cp:revision>11</cp:revision>
  <dcterms:created xsi:type="dcterms:W3CDTF">2006-08-16T00:00:00Z</dcterms:created>
  <dcterms:modified xsi:type="dcterms:W3CDTF">2024-05-30T04:09:52Z</dcterms:modified>
  <dc:identifier>DAGFqeVb00I</dc:identifier>
</cp:coreProperties>
</file>